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63" r:id="rId4"/>
    <p:sldId id="259" r:id="rId5"/>
    <p:sldId id="260" r:id="rId6"/>
    <p:sldId id="261" r:id="rId7"/>
    <p:sldId id="262" r:id="rId8"/>
    <p:sldId id="264" r:id="rId9"/>
    <p:sldId id="265" r:id="rId10"/>
  </p:sldIdLst>
  <p:sldSz cx="9144000" cy="6858000" type="screen4x3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Destaqu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AC0AD-E5DD-4A27-963A-98F797069C0A}" type="datetimeFigureOut">
              <a:rPr lang="pt-PT" smtClean="0"/>
              <a:t>21-05-2014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Rectangle 8"/>
          <p:cNvSpPr/>
          <p:nvPr/>
        </p:nvSpPr>
        <p:spPr>
          <a:xfrm>
            <a:off x="345440" y="2942602"/>
            <a:ext cx="7147931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572652" y="2944634"/>
            <a:ext cx="1190348" cy="2459736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12714" y="3136658"/>
            <a:ext cx="910224" cy="2075688"/>
          </a:xfrm>
          <a:prstGeom prst="rect">
            <a:avLst/>
          </a:prstGeom>
          <a:solidFill>
            <a:schemeClr val="accent3">
              <a:alpha val="70000"/>
            </a:schemeClr>
          </a:solidFill>
          <a:ln w="63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45483" y="3055621"/>
            <a:ext cx="6947845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86826" y="4625268"/>
            <a:ext cx="762000" cy="457200"/>
          </a:xfrm>
        </p:spPr>
        <p:txBody>
          <a:bodyPr/>
          <a:lstStyle>
            <a:lvl1pPr algn="ctr">
              <a:defRPr sz="28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2836969C-5F43-48D6-A714-FE27B62CC776}" type="slidenum">
              <a:rPr lang="pt-PT" smtClean="0"/>
              <a:t>‹nº›</a:t>
            </a:fld>
            <a:endParaRPr lang="pt-PT"/>
          </a:p>
        </p:txBody>
      </p:sp>
      <p:sp>
        <p:nvSpPr>
          <p:cNvPr id="11" name="Rectangle 10"/>
          <p:cNvSpPr/>
          <p:nvPr/>
        </p:nvSpPr>
        <p:spPr>
          <a:xfrm>
            <a:off x="541822" y="4559276"/>
            <a:ext cx="6755166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38971" y="3139440"/>
            <a:ext cx="6760868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805" y="4648200"/>
            <a:ext cx="6553200" cy="457200"/>
          </a:xfrm>
        </p:spPr>
        <p:txBody>
          <a:bodyPr>
            <a:normAutofit/>
          </a:bodyPr>
          <a:lstStyle>
            <a:lvl1pPr marL="0" indent="0" algn="ctr">
              <a:buNone/>
              <a:defRPr sz="1800" cap="all" spc="3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PT" smtClean="0"/>
              <a:t>Faça clique para editar o estilo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4705" y="3227033"/>
            <a:ext cx="6629400" cy="1219201"/>
          </a:xfrm>
        </p:spPr>
        <p:txBody>
          <a:bodyPr anchor="b" anchorCtr="0">
            <a:noAutofit/>
          </a:bodyPr>
          <a:lstStyle>
            <a:lvl1pPr>
              <a:defRPr sz="4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pt-PT" smtClean="0"/>
              <a:t>Clique para editar o estilo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AC0AD-E5DD-4A27-963A-98F797069C0A}" type="datetimeFigureOut">
              <a:rPr lang="pt-PT" smtClean="0"/>
              <a:t>21-05-2014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6969C-5F43-48D6-A714-FE27B62CC776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61702" y="228600"/>
            <a:ext cx="1859280" cy="6122634"/>
          </a:xfrm>
          <a:prstGeom prst="rect">
            <a:avLst/>
          </a:prstGeom>
          <a:solidFill>
            <a:srgbClr val="FFFFFF">
              <a:alpha val="85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55225" y="351409"/>
            <a:ext cx="1672235" cy="587701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48577" y="395427"/>
            <a:ext cx="1485531" cy="5788981"/>
          </a:xfrm>
        </p:spPr>
        <p:txBody>
          <a:bodyPr vert="eaVert"/>
          <a:lstStyle/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0999"/>
            <a:ext cx="6172200" cy="5791201"/>
          </a:xfrm>
        </p:spPr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AC0AD-E5DD-4A27-963A-98F797069C0A}" type="datetimeFigureOut">
              <a:rPr lang="pt-PT" smtClean="0"/>
              <a:t>21-05-2014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6969C-5F43-48D6-A714-FE27B62CC776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AC0AD-E5DD-4A27-963A-98F797069C0A}" type="datetimeFigureOut">
              <a:rPr lang="pt-PT" smtClean="0"/>
              <a:t>21-05-2014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6969C-5F43-48D6-A714-FE27B62CC776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AC0AD-E5DD-4A27-963A-98F797069C0A}" type="datetimeFigureOut">
              <a:rPr lang="pt-PT" smtClean="0"/>
              <a:t>21-05-2014</a:t>
            </a:fld>
            <a:endParaRPr lang="pt-PT"/>
          </a:p>
        </p:txBody>
      </p:sp>
      <p:sp>
        <p:nvSpPr>
          <p:cNvPr id="13" name="Rectangle 12"/>
          <p:cNvSpPr/>
          <p:nvPr/>
        </p:nvSpPr>
        <p:spPr>
          <a:xfrm>
            <a:off x="451976" y="2946400"/>
            <a:ext cx="8265160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67656" y="3048000"/>
            <a:ext cx="8033800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6969C-5F43-48D6-A714-FE27B62CC776}" type="slidenum">
              <a:rPr lang="pt-PT" smtClean="0"/>
              <a:t>‹nº›</a:t>
            </a:fld>
            <a:endParaRPr lang="pt-PT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6" y="3200399"/>
            <a:ext cx="7696200" cy="1295401"/>
          </a:xfrm>
        </p:spPr>
        <p:txBody>
          <a:bodyPr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000" kern="1200" cap="all" baseline="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75496" y="4541520"/>
            <a:ext cx="7818120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4607510"/>
            <a:ext cx="7696200" cy="523783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75757" y="3124200"/>
            <a:ext cx="7817599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/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6128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AC0AD-E5DD-4A27-963A-98F797069C0A}" type="datetimeFigureOut">
              <a:rPr lang="pt-PT" smtClean="0"/>
              <a:t>21-05-2014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6969C-5F43-48D6-A714-FE27B62CC776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>
            <a:lvl1pPr>
              <a:defRPr/>
            </a:lvl1pPr>
          </a:lstStyle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6128" y="1722438"/>
            <a:ext cx="4040188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128" y="2438400"/>
            <a:ext cx="4040188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400"/>
            <a:ext cx="4041775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AC0AD-E5DD-4A27-963A-98F797069C0A}" type="datetimeFigureOut">
              <a:rPr lang="pt-PT" smtClean="0"/>
              <a:t>21-05-2014</a:t>
            </a:fld>
            <a:endParaRPr lang="pt-P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6969C-5F43-48D6-A714-FE27B62CC776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AC0AD-E5DD-4A27-963A-98F797069C0A}" type="datetimeFigureOut">
              <a:rPr lang="pt-PT" smtClean="0"/>
              <a:t>21-05-2014</a:t>
            </a:fld>
            <a:endParaRPr lang="pt-P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6969C-5F43-48D6-A714-FE27B62CC776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ounded Rectangle 10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AC0AD-E5DD-4A27-963A-98F797069C0A}" type="datetimeFigureOut">
              <a:rPr lang="pt-PT" smtClean="0"/>
              <a:t>21-05-2014</a:t>
            </a:fld>
            <a:endParaRPr lang="pt-P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6969C-5F43-48D6-A714-FE27B62CC776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ounded Rectangle 11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685800"/>
            <a:ext cx="4572000" cy="52578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AC0AD-E5DD-4A27-963A-98F797069C0A}" type="datetimeFigureOut">
              <a:rPr lang="pt-PT" smtClean="0"/>
              <a:t>21-05-2014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6969C-5F43-48D6-A714-FE27B62CC776}" type="slidenum">
              <a:rPr lang="pt-PT" smtClean="0"/>
              <a:t>‹nº›</a:t>
            </a:fld>
            <a:endParaRPr lang="pt-PT"/>
          </a:p>
        </p:txBody>
      </p:sp>
      <p:sp>
        <p:nvSpPr>
          <p:cNvPr id="8" name="Rectangle 7"/>
          <p:cNvSpPr/>
          <p:nvPr/>
        </p:nvSpPr>
        <p:spPr>
          <a:xfrm>
            <a:off x="560034" y="1505712"/>
            <a:ext cx="2716566" cy="3523488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76690" y="1642472"/>
            <a:ext cx="2483254" cy="3234328"/>
          </a:xfrm>
          <a:prstGeom prst="rect">
            <a:avLst/>
          </a:prstGeom>
          <a:solidFill>
            <a:srgbClr val="FFFFFF"/>
          </a:solidFill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9000" y="2971800"/>
            <a:ext cx="2298634" cy="1752600"/>
          </a:xfrm>
        </p:spPr>
        <p:txBody>
          <a:bodyPr/>
          <a:lstStyle>
            <a:lvl1pPr marL="0" indent="0">
              <a:spcBef>
                <a:spcPts val="4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9000" y="1734312"/>
            <a:ext cx="2298634" cy="1191620"/>
          </a:xfrm>
        </p:spPr>
        <p:txBody>
          <a:bodyPr anchor="b">
            <a:normAutofit/>
          </a:bodyPr>
          <a:lstStyle>
            <a:lvl1pPr algn="l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pt-PT" smtClean="0"/>
              <a:t>Clique para editar o estilo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621437"/>
            <a:ext cx="7772400" cy="4331564"/>
          </a:xfrm>
          <a:solidFill>
            <a:schemeClr val="bg2"/>
          </a:solidFill>
          <a:ln>
            <a:noFill/>
          </a:ln>
          <a:effectLst>
            <a:softEdge rad="1270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PT" smtClean="0"/>
              <a:t>Clique no ícone para adicionar uma imagem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AC0AD-E5DD-4A27-963A-98F797069C0A}" type="datetimeFigureOut">
              <a:rPr lang="pt-PT" smtClean="0"/>
              <a:t>21-05-2014</a:t>
            </a:fld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6969C-5F43-48D6-A714-FE27B62CC776}" type="slidenum">
              <a:rPr lang="pt-PT" smtClean="0"/>
              <a:t>‹nº›</a:t>
            </a:fld>
            <a:endParaRPr lang="pt-PT"/>
          </a:p>
        </p:txBody>
      </p:sp>
      <p:sp>
        <p:nvSpPr>
          <p:cNvPr id="10" name="Rectangle 9"/>
          <p:cNvSpPr/>
          <p:nvPr/>
        </p:nvSpPr>
        <p:spPr>
          <a:xfrm>
            <a:off x="685800" y="4953000"/>
            <a:ext cx="7772400" cy="13716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61999" y="5029200"/>
            <a:ext cx="7600765" cy="1202924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13" name="Rectangle 12"/>
          <p:cNvSpPr/>
          <p:nvPr/>
        </p:nvSpPr>
        <p:spPr>
          <a:xfrm>
            <a:off x="914400" y="5638800"/>
            <a:ext cx="7328514" cy="451696"/>
          </a:xfrm>
          <a:prstGeom prst="rect">
            <a:avLst/>
          </a:prstGeom>
          <a:solidFill>
            <a:schemeClr val="accent1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05589" y="5074920"/>
            <a:ext cx="7946136" cy="1097280"/>
          </a:xfrm>
          <a:prstGeom prst="rect">
            <a:avLst/>
          </a:prstGeom>
          <a:noFill/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6289" y="5656556"/>
            <a:ext cx="7244736" cy="40171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05400"/>
            <a:ext cx="7328514" cy="523043"/>
          </a:xfrm>
        </p:spPr>
        <p:txBody>
          <a:bodyPr anchor="ctr" anchorCtr="0"/>
          <a:lstStyle>
            <a:lvl1pPr algn="ctr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pt-PT" smtClean="0"/>
              <a:t>Clique para editar o estilo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" name="Rounded Rectangle 6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296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12EAC0AD-E5DD-4A27-963A-98F797069C0A}" type="datetimeFigureOut">
              <a:rPr lang="pt-PT" smtClean="0"/>
              <a:t>21-05-2014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2836969C-5F43-48D6-A714-FE27B62CC776}" type="slidenum">
              <a:rPr lang="pt-PT" smtClean="0"/>
              <a:t>‹nº›</a:t>
            </a:fld>
            <a:endParaRPr lang="pt-PT"/>
          </a:p>
        </p:txBody>
      </p:sp>
      <p:sp>
        <p:nvSpPr>
          <p:cNvPr id="9" name="Rectangle 8"/>
          <p:cNvSpPr/>
          <p:nvPr/>
        </p:nvSpPr>
        <p:spPr>
          <a:xfrm>
            <a:off x="274320" y="278166"/>
            <a:ext cx="859536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2863" y="372862"/>
            <a:ext cx="8380520" cy="111858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 smtClean="0"/>
              <a:t>Clique para editar o estilo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500" kern="1200" cap="all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PT" dirty="0" err="1" smtClean="0"/>
              <a:t>School</a:t>
            </a:r>
            <a:r>
              <a:rPr lang="pt-PT" dirty="0" smtClean="0"/>
              <a:t> </a:t>
            </a:r>
            <a:r>
              <a:rPr lang="pt-PT" dirty="0" err="1" smtClean="0"/>
              <a:t>system</a:t>
            </a:r>
            <a:r>
              <a:rPr lang="pt-PT" dirty="0" smtClean="0"/>
              <a:t> </a:t>
            </a:r>
            <a:r>
              <a:rPr lang="pt-PT" dirty="0" err="1" smtClean="0"/>
              <a:t>in</a:t>
            </a:r>
            <a:r>
              <a:rPr lang="pt-PT" smtClean="0"/>
              <a:t> eu</a:t>
            </a:r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3258483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PT" dirty="0" err="1" smtClean="0"/>
              <a:t>Estonian</a:t>
            </a:r>
            <a:r>
              <a:rPr lang="pt-PT" dirty="0" smtClean="0"/>
              <a:t> </a:t>
            </a:r>
            <a:r>
              <a:rPr lang="pt-PT" dirty="0" err="1" smtClean="0"/>
              <a:t>education</a:t>
            </a:r>
            <a:r>
              <a:rPr lang="pt-PT" dirty="0" smtClean="0"/>
              <a:t> </a:t>
            </a:r>
            <a:r>
              <a:rPr lang="pt-PT" dirty="0" err="1" smtClean="0"/>
              <a:t>system</a:t>
            </a:r>
            <a:endParaRPr lang="pt-PT" dirty="0"/>
          </a:p>
        </p:txBody>
      </p:sp>
      <p:graphicFrame>
        <p:nvGraphicFramePr>
          <p:cNvPr id="6" name="Marcador de Posição de Conteúdo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83554316"/>
              </p:ext>
            </p:extLst>
          </p:nvPr>
        </p:nvGraphicFramePr>
        <p:xfrm>
          <a:off x="467544" y="1700808"/>
          <a:ext cx="8229604" cy="3850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2"/>
                <a:gridCol w="4114802"/>
              </a:tblGrid>
              <a:tr h="370840">
                <a:tc>
                  <a:txBody>
                    <a:bodyPr/>
                    <a:lstStyle/>
                    <a:p>
                      <a:r>
                        <a:rPr lang="pt-PT" dirty="0" smtClean="0"/>
                        <a:t>Positive</a:t>
                      </a:r>
                      <a:r>
                        <a:rPr lang="pt-PT" baseline="0" dirty="0" smtClean="0"/>
                        <a:t> </a:t>
                      </a:r>
                      <a:r>
                        <a:rPr lang="pt-PT" baseline="0" dirty="0" err="1" smtClean="0"/>
                        <a:t>points</a:t>
                      </a:r>
                      <a:endParaRPr lang="pt-P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dirty="0" smtClean="0"/>
                        <a:t>Negative</a:t>
                      </a:r>
                      <a:r>
                        <a:rPr lang="pt-PT" baseline="0" dirty="0" smtClean="0"/>
                        <a:t> </a:t>
                      </a:r>
                      <a:r>
                        <a:rPr lang="pt-PT" baseline="0" dirty="0" err="1" smtClean="0"/>
                        <a:t>points</a:t>
                      </a:r>
                      <a:endParaRPr lang="pt-PT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PT" dirty="0" smtClean="0"/>
                        <a:t>-</a:t>
                      </a:r>
                      <a:r>
                        <a:rPr lang="pt-PT" baseline="0" dirty="0" smtClean="0"/>
                        <a:t> </a:t>
                      </a:r>
                      <a:r>
                        <a:rPr lang="pt-PT" baseline="0" dirty="0" err="1" smtClean="0"/>
                        <a:t>school</a:t>
                      </a:r>
                      <a:r>
                        <a:rPr lang="pt-PT" baseline="0" dirty="0" smtClean="0"/>
                        <a:t> </a:t>
                      </a:r>
                      <a:r>
                        <a:rPr lang="pt-PT" baseline="0" dirty="0" err="1" smtClean="0"/>
                        <a:t>starts</a:t>
                      </a:r>
                      <a:r>
                        <a:rPr lang="pt-PT" baseline="0" dirty="0" smtClean="0"/>
                        <a:t> </a:t>
                      </a:r>
                      <a:r>
                        <a:rPr lang="pt-PT" baseline="0" dirty="0" err="1" smtClean="0"/>
                        <a:t>at</a:t>
                      </a:r>
                      <a:r>
                        <a:rPr lang="pt-PT" baseline="0" dirty="0" smtClean="0"/>
                        <a:t> 8.00 </a:t>
                      </a:r>
                      <a:r>
                        <a:rPr lang="pt-PT" baseline="0" dirty="0" err="1" smtClean="0"/>
                        <a:t>o´clock</a:t>
                      </a:r>
                      <a:r>
                        <a:rPr lang="pt-PT" baseline="0" dirty="0" smtClean="0"/>
                        <a:t> for </a:t>
                      </a:r>
                      <a:r>
                        <a:rPr lang="pt-PT" baseline="0" dirty="0" err="1" smtClean="0"/>
                        <a:t>everyone</a:t>
                      </a:r>
                      <a:endParaRPr lang="pt-P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dirty="0" smtClean="0"/>
                        <a:t>-</a:t>
                      </a:r>
                      <a:r>
                        <a:rPr lang="pt-PT" dirty="0" err="1" smtClean="0"/>
                        <a:t>it</a:t>
                      </a:r>
                      <a:r>
                        <a:rPr lang="pt-PT" baseline="0" dirty="0" smtClean="0"/>
                        <a:t> </a:t>
                      </a:r>
                      <a:r>
                        <a:rPr lang="pt-PT" baseline="0" dirty="0" err="1" smtClean="0"/>
                        <a:t>takes</a:t>
                      </a:r>
                      <a:r>
                        <a:rPr lang="pt-PT" baseline="0" dirty="0" smtClean="0"/>
                        <a:t> a </a:t>
                      </a:r>
                      <a:r>
                        <a:rPr lang="pt-PT" baseline="0" dirty="0" err="1" smtClean="0"/>
                        <a:t>long</a:t>
                      </a:r>
                      <a:r>
                        <a:rPr lang="pt-PT" baseline="0" dirty="0" smtClean="0"/>
                        <a:t> time to </a:t>
                      </a:r>
                      <a:r>
                        <a:rPr lang="pt-PT" baseline="0" dirty="0" err="1" smtClean="0"/>
                        <a:t>study</a:t>
                      </a:r>
                      <a:r>
                        <a:rPr lang="pt-PT" baseline="0" dirty="0" smtClean="0"/>
                        <a:t> (12 </a:t>
                      </a:r>
                      <a:r>
                        <a:rPr lang="pt-PT" baseline="0" dirty="0" err="1" smtClean="0"/>
                        <a:t>years</a:t>
                      </a:r>
                      <a:r>
                        <a:rPr lang="pt-PT" baseline="0" dirty="0" smtClean="0"/>
                        <a:t>)</a:t>
                      </a:r>
                      <a:endParaRPr lang="pt-PT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PT" dirty="0" smtClean="0"/>
                        <a:t>-</a:t>
                      </a:r>
                      <a:r>
                        <a:rPr lang="pt-PT" dirty="0" err="1" smtClean="0"/>
                        <a:t>lessons</a:t>
                      </a:r>
                      <a:r>
                        <a:rPr lang="pt-PT" dirty="0" smtClean="0"/>
                        <a:t> </a:t>
                      </a:r>
                      <a:r>
                        <a:rPr lang="pt-PT" dirty="0" err="1" smtClean="0"/>
                        <a:t>long</a:t>
                      </a:r>
                      <a:r>
                        <a:rPr lang="pt-PT" dirty="0" smtClean="0"/>
                        <a:t> 45 minutes</a:t>
                      </a:r>
                      <a:endParaRPr lang="pt-P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dirty="0" smtClean="0"/>
                        <a:t>-no</a:t>
                      </a:r>
                      <a:r>
                        <a:rPr lang="pt-PT" baseline="0" dirty="0" smtClean="0"/>
                        <a:t> </a:t>
                      </a:r>
                      <a:r>
                        <a:rPr lang="pt-PT" baseline="0" dirty="0" err="1" smtClean="0"/>
                        <a:t>choice</a:t>
                      </a:r>
                      <a:r>
                        <a:rPr lang="pt-PT" baseline="0" dirty="0" smtClean="0"/>
                        <a:t> </a:t>
                      </a:r>
                      <a:r>
                        <a:rPr lang="pt-PT" baseline="0" dirty="0" err="1" smtClean="0"/>
                        <a:t>of</a:t>
                      </a:r>
                      <a:r>
                        <a:rPr lang="pt-PT" baseline="0" dirty="0" smtClean="0"/>
                        <a:t> </a:t>
                      </a:r>
                      <a:r>
                        <a:rPr lang="pt-PT" baseline="0" dirty="0" err="1" smtClean="0"/>
                        <a:t>subjects</a:t>
                      </a:r>
                      <a:r>
                        <a:rPr lang="pt-PT" baseline="0" dirty="0" smtClean="0"/>
                        <a:t> to </a:t>
                      </a:r>
                      <a:r>
                        <a:rPr lang="pt-PT" baseline="0" dirty="0" err="1" smtClean="0"/>
                        <a:t>learn</a:t>
                      </a:r>
                      <a:r>
                        <a:rPr lang="pt-PT" baseline="0" dirty="0" smtClean="0"/>
                        <a:t> (</a:t>
                      </a:r>
                      <a:r>
                        <a:rPr lang="pt-PT" baseline="0" dirty="0" err="1" smtClean="0"/>
                        <a:t>we</a:t>
                      </a:r>
                      <a:r>
                        <a:rPr lang="pt-PT" baseline="0" dirty="0" smtClean="0"/>
                        <a:t> </a:t>
                      </a:r>
                      <a:r>
                        <a:rPr lang="pt-PT" baseline="0" dirty="0" err="1" smtClean="0"/>
                        <a:t>study</a:t>
                      </a:r>
                      <a:r>
                        <a:rPr lang="pt-PT" baseline="0" dirty="0" smtClean="0"/>
                        <a:t> </a:t>
                      </a:r>
                      <a:r>
                        <a:rPr lang="pt-PT" baseline="0" dirty="0" err="1" smtClean="0"/>
                        <a:t>subjects</a:t>
                      </a:r>
                      <a:r>
                        <a:rPr lang="pt-PT" baseline="0" dirty="0" smtClean="0"/>
                        <a:t> </a:t>
                      </a:r>
                      <a:r>
                        <a:rPr lang="pt-PT" baseline="0" dirty="0" err="1" smtClean="0"/>
                        <a:t>that</a:t>
                      </a:r>
                      <a:r>
                        <a:rPr lang="pt-PT" baseline="0" dirty="0" smtClean="0"/>
                        <a:t> </a:t>
                      </a:r>
                      <a:r>
                        <a:rPr lang="pt-PT" baseline="0" dirty="0" err="1" smtClean="0"/>
                        <a:t>we</a:t>
                      </a:r>
                      <a:r>
                        <a:rPr lang="pt-PT" baseline="0" dirty="0" smtClean="0"/>
                        <a:t> </a:t>
                      </a:r>
                      <a:r>
                        <a:rPr lang="pt-PT" baseline="0" dirty="0" err="1" smtClean="0"/>
                        <a:t>don´t</a:t>
                      </a:r>
                      <a:r>
                        <a:rPr lang="pt-PT" baseline="0" dirty="0" smtClean="0"/>
                        <a:t> </a:t>
                      </a:r>
                      <a:r>
                        <a:rPr lang="pt-PT" baseline="0" dirty="0" err="1" smtClean="0"/>
                        <a:t>need</a:t>
                      </a:r>
                      <a:r>
                        <a:rPr lang="pt-PT" baseline="0" dirty="0" smtClean="0"/>
                        <a:t>)</a:t>
                      </a:r>
                      <a:endParaRPr lang="pt-PT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PT" dirty="0" smtClean="0"/>
                        <a:t>-</a:t>
                      </a:r>
                      <a:r>
                        <a:rPr lang="pt-PT" dirty="0" err="1" smtClean="0"/>
                        <a:t>we</a:t>
                      </a:r>
                      <a:r>
                        <a:rPr lang="pt-PT" dirty="0" smtClean="0"/>
                        <a:t> </a:t>
                      </a:r>
                      <a:r>
                        <a:rPr lang="pt-PT" dirty="0" err="1" smtClean="0"/>
                        <a:t>don´t</a:t>
                      </a:r>
                      <a:r>
                        <a:rPr lang="pt-PT" baseline="0" dirty="0" smtClean="0"/>
                        <a:t> </a:t>
                      </a:r>
                      <a:r>
                        <a:rPr lang="pt-PT" baseline="0" dirty="0" err="1" smtClean="0"/>
                        <a:t>have</a:t>
                      </a:r>
                      <a:r>
                        <a:rPr lang="pt-PT" baseline="0" dirty="0" smtClean="0"/>
                        <a:t> </a:t>
                      </a:r>
                      <a:r>
                        <a:rPr lang="pt-PT" baseline="0" dirty="0" err="1" smtClean="0"/>
                        <a:t>any</a:t>
                      </a:r>
                      <a:r>
                        <a:rPr lang="pt-PT" baseline="0" dirty="0" smtClean="0"/>
                        <a:t> </a:t>
                      </a:r>
                      <a:r>
                        <a:rPr lang="pt-PT" baseline="0" dirty="0" err="1" smtClean="0"/>
                        <a:t>works</a:t>
                      </a:r>
                      <a:r>
                        <a:rPr lang="en-US" baseline="0" dirty="0" smtClean="0"/>
                        <a:t>/tests on Monday and Friday</a:t>
                      </a:r>
                      <a:endParaRPr lang="pt-P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dirty="0" smtClean="0"/>
                        <a:t>-</a:t>
                      </a:r>
                      <a:r>
                        <a:rPr lang="pt-PT" dirty="0" err="1" smtClean="0"/>
                        <a:t>very</a:t>
                      </a:r>
                      <a:r>
                        <a:rPr lang="pt-PT" baseline="0" dirty="0" smtClean="0"/>
                        <a:t> </a:t>
                      </a:r>
                      <a:r>
                        <a:rPr lang="pt-PT" baseline="0" dirty="0" err="1" smtClean="0"/>
                        <a:t>few</a:t>
                      </a:r>
                      <a:r>
                        <a:rPr lang="pt-PT" baseline="0" dirty="0" smtClean="0"/>
                        <a:t> </a:t>
                      </a:r>
                      <a:r>
                        <a:rPr lang="pt-PT" baseline="0" dirty="0" err="1" smtClean="0"/>
                        <a:t>English</a:t>
                      </a:r>
                      <a:r>
                        <a:rPr lang="pt-PT" baseline="0" dirty="0" smtClean="0"/>
                        <a:t> </a:t>
                      </a:r>
                      <a:r>
                        <a:rPr lang="pt-PT" baseline="0" dirty="0" err="1" smtClean="0"/>
                        <a:t>lessons</a:t>
                      </a:r>
                      <a:endParaRPr lang="pt-PT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-we use high technology in</a:t>
                      </a:r>
                      <a:r>
                        <a:rPr lang="en-US" baseline="0" dirty="0" smtClean="0"/>
                        <a:t> our school </a:t>
                      </a:r>
                      <a:r>
                        <a:rPr lang="pt-PT" baseline="0" dirty="0" smtClean="0"/>
                        <a:t>(laptops, </a:t>
                      </a:r>
                      <a:r>
                        <a:rPr lang="pt-PT" baseline="0" dirty="0" err="1" smtClean="0"/>
                        <a:t>tablets</a:t>
                      </a:r>
                      <a:r>
                        <a:rPr lang="pt-PT" baseline="0" dirty="0" smtClean="0"/>
                        <a:t>, </a:t>
                      </a:r>
                      <a:r>
                        <a:rPr lang="pt-PT" baseline="0" dirty="0" err="1" smtClean="0"/>
                        <a:t>smart</a:t>
                      </a:r>
                      <a:r>
                        <a:rPr lang="pt-PT" baseline="0" dirty="0" smtClean="0"/>
                        <a:t> </a:t>
                      </a:r>
                      <a:r>
                        <a:rPr lang="pt-PT" baseline="0" dirty="0" err="1" smtClean="0"/>
                        <a:t>boards</a:t>
                      </a:r>
                      <a:r>
                        <a:rPr lang="pt-PT" baseline="0" dirty="0" smtClean="0"/>
                        <a:t> </a:t>
                      </a:r>
                      <a:r>
                        <a:rPr lang="pt-PT" baseline="0" dirty="0" err="1" smtClean="0"/>
                        <a:t>in</a:t>
                      </a:r>
                      <a:r>
                        <a:rPr lang="pt-PT" baseline="0" dirty="0" smtClean="0"/>
                        <a:t> some </a:t>
                      </a:r>
                      <a:r>
                        <a:rPr lang="pt-PT" baseline="0" dirty="0" err="1" smtClean="0"/>
                        <a:t>classrooms</a:t>
                      </a:r>
                      <a:r>
                        <a:rPr lang="pt-PT" baseline="0" dirty="0" smtClean="0"/>
                        <a:t>)</a:t>
                      </a:r>
                      <a:endParaRPr lang="pt-P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dirty="0" smtClean="0"/>
                        <a:t>-complecated </a:t>
                      </a:r>
                      <a:r>
                        <a:rPr lang="pt-PT" dirty="0" err="1" smtClean="0"/>
                        <a:t>timetable</a:t>
                      </a:r>
                      <a:r>
                        <a:rPr lang="pt-PT" dirty="0" smtClean="0"/>
                        <a:t> (</a:t>
                      </a:r>
                      <a:r>
                        <a:rPr lang="pt-PT" dirty="0" err="1" smtClean="0"/>
                        <a:t>fysics</a:t>
                      </a:r>
                      <a:r>
                        <a:rPr lang="pt-PT" dirty="0" smtClean="0"/>
                        <a:t>, </a:t>
                      </a:r>
                      <a:r>
                        <a:rPr lang="pt-PT" dirty="0" err="1" smtClean="0"/>
                        <a:t>maths</a:t>
                      </a:r>
                      <a:r>
                        <a:rPr lang="pt-PT" dirty="0" smtClean="0"/>
                        <a:t> </a:t>
                      </a:r>
                      <a:r>
                        <a:rPr lang="pt-PT" dirty="0" err="1" smtClean="0"/>
                        <a:t>and</a:t>
                      </a:r>
                      <a:r>
                        <a:rPr lang="pt-PT" dirty="0" smtClean="0"/>
                        <a:t> </a:t>
                      </a:r>
                      <a:r>
                        <a:rPr lang="pt-PT" dirty="0" err="1" smtClean="0"/>
                        <a:t>all</a:t>
                      </a:r>
                      <a:r>
                        <a:rPr lang="pt-PT" baseline="0" dirty="0" smtClean="0"/>
                        <a:t> </a:t>
                      </a:r>
                      <a:r>
                        <a:rPr lang="pt-PT" baseline="0" dirty="0" err="1" smtClean="0"/>
                        <a:t>difficult</a:t>
                      </a:r>
                      <a:r>
                        <a:rPr lang="pt-PT" baseline="0" dirty="0" smtClean="0"/>
                        <a:t> </a:t>
                      </a:r>
                      <a:r>
                        <a:rPr lang="pt-PT" baseline="0" dirty="0" err="1" smtClean="0"/>
                        <a:t>subject</a:t>
                      </a:r>
                      <a:r>
                        <a:rPr lang="pt-PT" baseline="0" dirty="0" smtClean="0"/>
                        <a:t> </a:t>
                      </a:r>
                      <a:r>
                        <a:rPr lang="pt-PT" baseline="0" dirty="0" err="1" smtClean="0"/>
                        <a:t>have</a:t>
                      </a:r>
                      <a:r>
                        <a:rPr lang="pt-PT" baseline="0" dirty="0" smtClean="0"/>
                        <a:t> to </a:t>
                      </a:r>
                      <a:r>
                        <a:rPr lang="pt-PT" baseline="0" dirty="0" err="1" smtClean="0"/>
                        <a:t>be</a:t>
                      </a:r>
                      <a:r>
                        <a:rPr lang="pt-PT" baseline="0" dirty="0" smtClean="0"/>
                        <a:t> </a:t>
                      </a:r>
                      <a:r>
                        <a:rPr lang="pt-PT" baseline="0" dirty="0" err="1" smtClean="0"/>
                        <a:t>at</a:t>
                      </a:r>
                      <a:r>
                        <a:rPr lang="pt-PT" baseline="0" dirty="0" smtClean="0"/>
                        <a:t> </a:t>
                      </a:r>
                      <a:r>
                        <a:rPr lang="pt-PT" baseline="0" dirty="0" err="1" smtClean="0"/>
                        <a:t>the</a:t>
                      </a:r>
                      <a:r>
                        <a:rPr lang="pt-PT" baseline="0" dirty="0" smtClean="0"/>
                        <a:t> </a:t>
                      </a:r>
                      <a:r>
                        <a:rPr lang="pt-PT" baseline="0" dirty="0" err="1" smtClean="0"/>
                        <a:t>begining</a:t>
                      </a:r>
                      <a:r>
                        <a:rPr lang="pt-PT" baseline="0" dirty="0" smtClean="0"/>
                        <a:t> </a:t>
                      </a:r>
                      <a:r>
                        <a:rPr lang="pt-PT" baseline="0" dirty="0" err="1" smtClean="0"/>
                        <a:t>of</a:t>
                      </a:r>
                      <a:r>
                        <a:rPr lang="pt-PT" baseline="0" dirty="0" smtClean="0"/>
                        <a:t> </a:t>
                      </a:r>
                      <a:r>
                        <a:rPr lang="pt-PT" baseline="0" dirty="0" err="1" smtClean="0"/>
                        <a:t>the</a:t>
                      </a:r>
                      <a:r>
                        <a:rPr lang="pt-PT" baseline="0" dirty="0" smtClean="0"/>
                        <a:t> </a:t>
                      </a:r>
                      <a:r>
                        <a:rPr lang="pt-PT" baseline="0" dirty="0" err="1" smtClean="0"/>
                        <a:t>school</a:t>
                      </a:r>
                      <a:r>
                        <a:rPr lang="pt-PT" baseline="0" dirty="0" smtClean="0"/>
                        <a:t> </a:t>
                      </a:r>
                      <a:r>
                        <a:rPr lang="pt-PT" baseline="0" dirty="0" err="1" smtClean="0"/>
                        <a:t>day</a:t>
                      </a:r>
                      <a:r>
                        <a:rPr lang="pt-PT" baseline="0" dirty="0" smtClean="0"/>
                        <a:t>)</a:t>
                      </a:r>
                      <a:endParaRPr lang="pt-PT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PT" dirty="0" smtClean="0"/>
                        <a:t>-</a:t>
                      </a:r>
                      <a:r>
                        <a:rPr lang="pt-PT" dirty="0" err="1" smtClean="0"/>
                        <a:t>we</a:t>
                      </a:r>
                      <a:r>
                        <a:rPr lang="pt-PT" baseline="0" dirty="0" smtClean="0"/>
                        <a:t> </a:t>
                      </a:r>
                      <a:r>
                        <a:rPr lang="pt-PT" baseline="0" dirty="0" err="1" smtClean="0"/>
                        <a:t>have</a:t>
                      </a:r>
                      <a:r>
                        <a:rPr lang="pt-PT" baseline="0" dirty="0" smtClean="0"/>
                        <a:t> </a:t>
                      </a:r>
                      <a:r>
                        <a:rPr lang="pt-PT" baseline="0" dirty="0" err="1" smtClean="0"/>
                        <a:t>electronic</a:t>
                      </a:r>
                      <a:r>
                        <a:rPr lang="pt-PT" baseline="0" dirty="0" smtClean="0"/>
                        <a:t> </a:t>
                      </a:r>
                      <a:r>
                        <a:rPr lang="pt-PT" baseline="0" dirty="0" err="1" smtClean="0"/>
                        <a:t>school</a:t>
                      </a:r>
                      <a:endParaRPr lang="pt-P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noProof="0" dirty="0" smtClean="0"/>
                        <a:t>-too many students in one class</a:t>
                      </a:r>
                      <a:endParaRPr lang="en-US" noProof="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52314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err="1" smtClean="0"/>
              <a:t>German</a:t>
            </a:r>
            <a:r>
              <a:rPr lang="pt-PT" dirty="0" smtClean="0"/>
              <a:t> </a:t>
            </a:r>
            <a:r>
              <a:rPr lang="pt-PT" dirty="0" err="1" smtClean="0"/>
              <a:t>Education</a:t>
            </a:r>
            <a:r>
              <a:rPr lang="pt-PT" dirty="0" smtClean="0"/>
              <a:t> </a:t>
            </a:r>
            <a:r>
              <a:rPr lang="pt-PT" dirty="0" err="1" smtClean="0"/>
              <a:t>System</a:t>
            </a:r>
            <a:endParaRPr lang="pt-PT" dirty="0"/>
          </a:p>
        </p:txBody>
      </p:sp>
      <p:graphicFrame>
        <p:nvGraphicFramePr>
          <p:cNvPr id="4" name="Marcador de Posição de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25339771"/>
              </p:ext>
            </p:extLst>
          </p:nvPr>
        </p:nvGraphicFramePr>
        <p:xfrm>
          <a:off x="457200" y="1752600"/>
          <a:ext cx="8229600" cy="3576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r>
                        <a:rPr lang="pt-PT" dirty="0" smtClean="0"/>
                        <a:t>Positive</a:t>
                      </a:r>
                      <a:r>
                        <a:rPr lang="pt-PT" baseline="0" dirty="0" smtClean="0"/>
                        <a:t> </a:t>
                      </a:r>
                      <a:r>
                        <a:rPr lang="pt-PT" baseline="0" dirty="0" err="1" smtClean="0"/>
                        <a:t>Points</a:t>
                      </a:r>
                      <a:endParaRPr lang="pt-P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dirty="0" smtClean="0"/>
                        <a:t>Negative </a:t>
                      </a:r>
                      <a:r>
                        <a:rPr lang="pt-PT" dirty="0" err="1" smtClean="0"/>
                        <a:t>Points</a:t>
                      </a:r>
                      <a:endParaRPr lang="pt-PT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PT" dirty="0" err="1" smtClean="0"/>
                        <a:t>Free</a:t>
                      </a:r>
                      <a:r>
                        <a:rPr lang="pt-PT" dirty="0" smtClean="0"/>
                        <a:t> </a:t>
                      </a:r>
                      <a:r>
                        <a:rPr lang="pt-PT" dirty="0" err="1" smtClean="0"/>
                        <a:t>Education</a:t>
                      </a:r>
                      <a:r>
                        <a:rPr lang="pt-PT" dirty="0" smtClean="0"/>
                        <a:t> (</a:t>
                      </a:r>
                      <a:r>
                        <a:rPr lang="pt-PT" dirty="0" err="1" smtClean="0"/>
                        <a:t>everybody</a:t>
                      </a:r>
                      <a:r>
                        <a:rPr lang="pt-PT" dirty="0" smtClean="0"/>
                        <a:t> can </a:t>
                      </a:r>
                      <a:r>
                        <a:rPr lang="pt-PT" dirty="0" err="1" smtClean="0"/>
                        <a:t>afford</a:t>
                      </a:r>
                      <a:r>
                        <a:rPr lang="pt-PT" dirty="0" smtClean="0"/>
                        <a:t>)</a:t>
                      </a:r>
                      <a:endParaRPr lang="pt-P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dirty="0" err="1" smtClean="0"/>
                        <a:t>School</a:t>
                      </a:r>
                      <a:r>
                        <a:rPr lang="pt-PT" dirty="0" smtClean="0"/>
                        <a:t> </a:t>
                      </a:r>
                      <a:r>
                        <a:rPr lang="pt-PT" dirty="0" err="1" smtClean="0"/>
                        <a:t>starts</a:t>
                      </a:r>
                      <a:r>
                        <a:rPr lang="pt-PT" baseline="0" dirty="0" smtClean="0"/>
                        <a:t> </a:t>
                      </a:r>
                      <a:r>
                        <a:rPr lang="pt-PT" baseline="0" dirty="0" err="1" smtClean="0"/>
                        <a:t>at</a:t>
                      </a:r>
                      <a:r>
                        <a:rPr lang="pt-PT" baseline="0" dirty="0" smtClean="0"/>
                        <a:t> 8 </a:t>
                      </a:r>
                      <a:r>
                        <a:rPr lang="pt-PT" baseline="0" dirty="0" err="1" smtClean="0"/>
                        <a:t>o’clock</a:t>
                      </a:r>
                      <a:endParaRPr lang="pt-PT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PT" dirty="0" err="1" smtClean="0"/>
                        <a:t>Different</a:t>
                      </a:r>
                      <a:r>
                        <a:rPr lang="pt-PT" dirty="0" smtClean="0"/>
                        <a:t> </a:t>
                      </a:r>
                      <a:r>
                        <a:rPr lang="pt-PT" dirty="0" err="1" smtClean="0"/>
                        <a:t>types</a:t>
                      </a:r>
                      <a:r>
                        <a:rPr lang="pt-PT" dirty="0" smtClean="0"/>
                        <a:t> </a:t>
                      </a:r>
                      <a:r>
                        <a:rPr lang="pt-PT" dirty="0" err="1" smtClean="0"/>
                        <a:t>of</a:t>
                      </a:r>
                      <a:r>
                        <a:rPr lang="pt-PT" dirty="0" smtClean="0"/>
                        <a:t> </a:t>
                      </a:r>
                      <a:r>
                        <a:rPr lang="pt-PT" dirty="0" err="1" smtClean="0"/>
                        <a:t>school</a:t>
                      </a:r>
                      <a:r>
                        <a:rPr lang="pt-PT" dirty="0" smtClean="0"/>
                        <a:t> for </a:t>
                      </a:r>
                      <a:r>
                        <a:rPr lang="pt-PT" dirty="0" err="1" smtClean="0"/>
                        <a:t>everybody</a:t>
                      </a:r>
                      <a:r>
                        <a:rPr lang="pt-PT" dirty="0" smtClean="0"/>
                        <a:t> (</a:t>
                      </a:r>
                      <a:r>
                        <a:rPr lang="pt-PT" dirty="0" err="1" smtClean="0"/>
                        <a:t>Hauptschule</a:t>
                      </a:r>
                      <a:r>
                        <a:rPr lang="pt-PT" dirty="0" smtClean="0"/>
                        <a:t>, </a:t>
                      </a:r>
                      <a:r>
                        <a:rPr lang="pt-PT" dirty="0" err="1" smtClean="0"/>
                        <a:t>Realschule</a:t>
                      </a:r>
                      <a:r>
                        <a:rPr lang="pt-PT" dirty="0" smtClean="0"/>
                        <a:t>, </a:t>
                      </a:r>
                      <a:r>
                        <a:rPr lang="pt-PT" dirty="0" err="1" smtClean="0"/>
                        <a:t>Gymnasium</a:t>
                      </a:r>
                      <a:r>
                        <a:rPr lang="pt-PT" dirty="0" smtClean="0"/>
                        <a:t>)</a:t>
                      </a:r>
                      <a:endParaRPr lang="pt-P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dirty="0" err="1" smtClean="0"/>
                        <a:t>Hours</a:t>
                      </a:r>
                      <a:r>
                        <a:rPr lang="pt-PT" dirty="0" smtClean="0"/>
                        <a:t> are too</a:t>
                      </a:r>
                      <a:r>
                        <a:rPr lang="pt-PT" baseline="0" dirty="0" smtClean="0"/>
                        <a:t> </a:t>
                      </a:r>
                      <a:r>
                        <a:rPr lang="pt-PT" baseline="0" dirty="0" err="1" smtClean="0"/>
                        <a:t>long</a:t>
                      </a:r>
                      <a:endParaRPr lang="pt-PT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PT" dirty="0" err="1" smtClean="0"/>
                        <a:t>Accepted</a:t>
                      </a:r>
                      <a:r>
                        <a:rPr lang="pt-PT" dirty="0" smtClean="0"/>
                        <a:t> </a:t>
                      </a:r>
                      <a:r>
                        <a:rPr lang="pt-PT" dirty="0" err="1" smtClean="0"/>
                        <a:t>Education</a:t>
                      </a:r>
                      <a:r>
                        <a:rPr lang="pt-PT" dirty="0" smtClean="0"/>
                        <a:t> </a:t>
                      </a:r>
                      <a:r>
                        <a:rPr lang="pt-PT" dirty="0" err="1" smtClean="0"/>
                        <a:t>on</a:t>
                      </a:r>
                      <a:r>
                        <a:rPr lang="pt-PT" dirty="0" smtClean="0"/>
                        <a:t> </a:t>
                      </a:r>
                      <a:r>
                        <a:rPr lang="pt-PT" dirty="0" err="1" smtClean="0"/>
                        <a:t>high</a:t>
                      </a:r>
                      <a:r>
                        <a:rPr lang="pt-PT" dirty="0" smtClean="0"/>
                        <a:t> </a:t>
                      </a:r>
                      <a:r>
                        <a:rPr lang="pt-PT" dirty="0" err="1" smtClean="0"/>
                        <a:t>level</a:t>
                      </a:r>
                      <a:endParaRPr lang="pt-P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dirty="0" smtClean="0"/>
                        <a:t>Classes are too </a:t>
                      </a:r>
                      <a:r>
                        <a:rPr lang="pt-PT" dirty="0" err="1" smtClean="0"/>
                        <a:t>big</a:t>
                      </a:r>
                      <a:r>
                        <a:rPr lang="pt-PT" baseline="0" dirty="0" smtClean="0"/>
                        <a:t> – too </a:t>
                      </a:r>
                      <a:r>
                        <a:rPr lang="pt-PT" baseline="0" dirty="0" err="1" smtClean="0"/>
                        <a:t>crowded</a:t>
                      </a:r>
                      <a:endParaRPr lang="pt-PT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PT" dirty="0" err="1" smtClean="0"/>
                        <a:t>Compulsory</a:t>
                      </a:r>
                      <a:r>
                        <a:rPr lang="pt-PT" dirty="0" smtClean="0"/>
                        <a:t> </a:t>
                      </a:r>
                      <a:r>
                        <a:rPr lang="pt-PT" dirty="0" err="1" smtClean="0"/>
                        <a:t>school</a:t>
                      </a:r>
                      <a:r>
                        <a:rPr lang="pt-PT" dirty="0" smtClean="0"/>
                        <a:t> </a:t>
                      </a:r>
                      <a:r>
                        <a:rPr lang="pt-PT" dirty="0" err="1" smtClean="0"/>
                        <a:t>attendance</a:t>
                      </a:r>
                      <a:r>
                        <a:rPr lang="pt-PT" dirty="0" smtClean="0"/>
                        <a:t> for </a:t>
                      </a:r>
                      <a:r>
                        <a:rPr lang="pt-PT" dirty="0" err="1" smtClean="0"/>
                        <a:t>all</a:t>
                      </a:r>
                      <a:r>
                        <a:rPr lang="pt-PT" dirty="0" smtClean="0"/>
                        <a:t> </a:t>
                      </a:r>
                      <a:r>
                        <a:rPr lang="pt-PT" dirty="0" err="1" smtClean="0"/>
                        <a:t>children</a:t>
                      </a:r>
                      <a:r>
                        <a:rPr lang="pt-PT" baseline="0" dirty="0" smtClean="0"/>
                        <a:t> </a:t>
                      </a:r>
                      <a:r>
                        <a:rPr lang="pt-PT" baseline="0" dirty="0" err="1" smtClean="0"/>
                        <a:t>until</a:t>
                      </a:r>
                      <a:r>
                        <a:rPr lang="pt-PT" baseline="0" dirty="0" smtClean="0"/>
                        <a:t> grade 10</a:t>
                      </a:r>
                      <a:endParaRPr lang="pt-P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dirty="0" smtClean="0"/>
                        <a:t>To</a:t>
                      </a:r>
                      <a:r>
                        <a:rPr lang="pt-PT" baseline="0" dirty="0" smtClean="0"/>
                        <a:t> </a:t>
                      </a:r>
                      <a:r>
                        <a:rPr lang="pt-PT" baseline="0" dirty="0" err="1" smtClean="0"/>
                        <a:t>many</a:t>
                      </a:r>
                      <a:r>
                        <a:rPr lang="pt-PT" baseline="0" dirty="0" smtClean="0"/>
                        <a:t> </a:t>
                      </a:r>
                      <a:r>
                        <a:rPr lang="pt-PT" baseline="0" dirty="0" err="1" smtClean="0"/>
                        <a:t>subjects</a:t>
                      </a:r>
                      <a:r>
                        <a:rPr lang="pt-PT" baseline="0" dirty="0" smtClean="0"/>
                        <a:t> </a:t>
                      </a:r>
                      <a:r>
                        <a:rPr lang="pt-PT" baseline="0" dirty="0" err="1" smtClean="0"/>
                        <a:t>and</a:t>
                      </a:r>
                      <a:r>
                        <a:rPr lang="pt-PT" baseline="0" dirty="0" smtClean="0"/>
                        <a:t> </a:t>
                      </a:r>
                      <a:r>
                        <a:rPr lang="pt-PT" baseline="0" dirty="0" err="1" smtClean="0"/>
                        <a:t>homework</a:t>
                      </a:r>
                      <a:endParaRPr lang="pt-PT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PT" dirty="0" err="1" smtClean="0"/>
                        <a:t>If</a:t>
                      </a:r>
                      <a:r>
                        <a:rPr lang="pt-PT" dirty="0" smtClean="0"/>
                        <a:t> </a:t>
                      </a:r>
                      <a:r>
                        <a:rPr lang="pt-PT" dirty="0" err="1" smtClean="0"/>
                        <a:t>you</a:t>
                      </a:r>
                      <a:r>
                        <a:rPr lang="pt-PT" dirty="0" smtClean="0"/>
                        <a:t> </a:t>
                      </a:r>
                      <a:r>
                        <a:rPr lang="pt-PT" dirty="0" err="1" smtClean="0"/>
                        <a:t>have</a:t>
                      </a:r>
                      <a:r>
                        <a:rPr lang="pt-PT" dirty="0" smtClean="0"/>
                        <a:t> </a:t>
                      </a:r>
                      <a:r>
                        <a:rPr lang="pt-PT" dirty="0" err="1" smtClean="0"/>
                        <a:t>problems</a:t>
                      </a:r>
                      <a:r>
                        <a:rPr lang="pt-PT" dirty="0" smtClean="0"/>
                        <a:t> </a:t>
                      </a:r>
                      <a:r>
                        <a:rPr lang="pt-PT" dirty="0" err="1" smtClean="0"/>
                        <a:t>at</a:t>
                      </a:r>
                      <a:r>
                        <a:rPr lang="pt-PT" dirty="0" smtClean="0"/>
                        <a:t> </a:t>
                      </a:r>
                      <a:r>
                        <a:rPr lang="pt-PT" dirty="0" err="1" smtClean="0"/>
                        <a:t>school</a:t>
                      </a:r>
                      <a:r>
                        <a:rPr lang="pt-PT" dirty="0" smtClean="0"/>
                        <a:t> </a:t>
                      </a:r>
                      <a:r>
                        <a:rPr lang="pt-PT" dirty="0" err="1" smtClean="0"/>
                        <a:t>you</a:t>
                      </a:r>
                      <a:r>
                        <a:rPr lang="pt-PT" dirty="0" smtClean="0"/>
                        <a:t> </a:t>
                      </a:r>
                      <a:r>
                        <a:rPr lang="pt-PT" dirty="0" err="1" smtClean="0"/>
                        <a:t>will</a:t>
                      </a:r>
                      <a:r>
                        <a:rPr lang="pt-PT" dirty="0" smtClean="0"/>
                        <a:t> </a:t>
                      </a:r>
                      <a:r>
                        <a:rPr lang="pt-PT" dirty="0" err="1" smtClean="0"/>
                        <a:t>get</a:t>
                      </a:r>
                      <a:r>
                        <a:rPr lang="pt-PT" dirty="0" smtClean="0"/>
                        <a:t> </a:t>
                      </a:r>
                      <a:r>
                        <a:rPr lang="pt-PT" dirty="0" err="1" smtClean="0"/>
                        <a:t>help</a:t>
                      </a:r>
                      <a:r>
                        <a:rPr lang="pt-PT" baseline="0" dirty="0" smtClean="0"/>
                        <a:t> </a:t>
                      </a:r>
                      <a:r>
                        <a:rPr lang="pt-PT" baseline="0" dirty="0" err="1" smtClean="0"/>
                        <a:t>from</a:t>
                      </a:r>
                      <a:r>
                        <a:rPr lang="pt-PT" baseline="0" dirty="0" smtClean="0"/>
                        <a:t> </a:t>
                      </a:r>
                      <a:r>
                        <a:rPr lang="pt-PT" baseline="0" dirty="0" err="1" smtClean="0"/>
                        <a:t>the</a:t>
                      </a:r>
                      <a:r>
                        <a:rPr lang="pt-PT" baseline="0" dirty="0" smtClean="0"/>
                        <a:t> </a:t>
                      </a:r>
                      <a:r>
                        <a:rPr lang="pt-PT" baseline="0" dirty="0" err="1" smtClean="0"/>
                        <a:t>teachers</a:t>
                      </a:r>
                      <a:endParaRPr lang="pt-P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dirty="0" err="1" smtClean="0"/>
                        <a:t>People</a:t>
                      </a:r>
                      <a:r>
                        <a:rPr lang="pt-PT" dirty="0" smtClean="0"/>
                        <a:t> are </a:t>
                      </a:r>
                      <a:r>
                        <a:rPr lang="pt-PT" dirty="0" err="1" smtClean="0"/>
                        <a:t>not</a:t>
                      </a:r>
                      <a:r>
                        <a:rPr lang="pt-PT" dirty="0" smtClean="0"/>
                        <a:t> </a:t>
                      </a:r>
                      <a:r>
                        <a:rPr lang="pt-PT" dirty="0" err="1" smtClean="0"/>
                        <a:t>allowed</a:t>
                      </a:r>
                      <a:r>
                        <a:rPr lang="pt-PT" dirty="0" smtClean="0"/>
                        <a:t> to </a:t>
                      </a:r>
                      <a:r>
                        <a:rPr lang="pt-PT" dirty="0" err="1" smtClean="0"/>
                        <a:t>retake</a:t>
                      </a:r>
                      <a:r>
                        <a:rPr lang="pt-PT" dirty="0" smtClean="0"/>
                        <a:t> </a:t>
                      </a:r>
                      <a:r>
                        <a:rPr lang="pt-PT" dirty="0" err="1" smtClean="0"/>
                        <a:t>the</a:t>
                      </a:r>
                      <a:r>
                        <a:rPr lang="pt-PT" dirty="0" smtClean="0"/>
                        <a:t> </a:t>
                      </a:r>
                      <a:r>
                        <a:rPr lang="pt-PT" dirty="0" err="1" smtClean="0"/>
                        <a:t>year</a:t>
                      </a:r>
                      <a:endParaRPr lang="pt-PT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011010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 </a:t>
            </a:r>
            <a:r>
              <a:rPr lang="pt-PT" dirty="0" err="1" smtClean="0"/>
              <a:t>Romanian</a:t>
            </a:r>
            <a:r>
              <a:rPr lang="pt-PT" dirty="0" smtClean="0"/>
              <a:t> </a:t>
            </a:r>
            <a:r>
              <a:rPr lang="pt-PT" dirty="0" err="1" smtClean="0"/>
              <a:t>School</a:t>
            </a:r>
            <a:r>
              <a:rPr lang="pt-PT" dirty="0" smtClean="0"/>
              <a:t> </a:t>
            </a:r>
            <a:r>
              <a:rPr lang="pt-PT" dirty="0" err="1" smtClean="0"/>
              <a:t>system</a:t>
            </a:r>
            <a:endParaRPr lang="pt-PT" dirty="0"/>
          </a:p>
        </p:txBody>
      </p:sp>
      <p:graphicFrame>
        <p:nvGraphicFramePr>
          <p:cNvPr id="4" name="Marcador de Posição de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69086200"/>
              </p:ext>
            </p:extLst>
          </p:nvPr>
        </p:nvGraphicFramePr>
        <p:xfrm>
          <a:off x="457200" y="1752600"/>
          <a:ext cx="8229600" cy="439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r>
                        <a:rPr lang="pt-PT" dirty="0" smtClean="0"/>
                        <a:t>Positive</a:t>
                      </a:r>
                      <a:r>
                        <a:rPr lang="pt-PT" baseline="0" dirty="0" smtClean="0"/>
                        <a:t> </a:t>
                      </a:r>
                      <a:r>
                        <a:rPr lang="pt-PT" baseline="0" dirty="0" err="1" smtClean="0"/>
                        <a:t>Points</a:t>
                      </a:r>
                      <a:r>
                        <a:rPr lang="pt-PT" baseline="0" dirty="0" smtClean="0"/>
                        <a:t> </a:t>
                      </a:r>
                      <a:endParaRPr lang="pt-P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dirty="0" smtClean="0"/>
                        <a:t>Negative </a:t>
                      </a:r>
                      <a:r>
                        <a:rPr lang="pt-PT" dirty="0" err="1" smtClean="0"/>
                        <a:t>Points</a:t>
                      </a:r>
                      <a:endParaRPr lang="pt-PT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Well trained </a:t>
                      </a:r>
                      <a:r>
                        <a:rPr lang="en-US" baseline="0" dirty="0" smtClean="0"/>
                        <a:t> and good teachers </a:t>
                      </a:r>
                    </a:p>
                    <a:p>
                      <a:endParaRPr lang="pt-P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dirty="0" err="1" smtClean="0"/>
                        <a:t>We</a:t>
                      </a:r>
                      <a:r>
                        <a:rPr lang="pt-PT" dirty="0" smtClean="0"/>
                        <a:t> </a:t>
                      </a:r>
                      <a:r>
                        <a:rPr lang="pt-PT" dirty="0" err="1" smtClean="0"/>
                        <a:t>have</a:t>
                      </a:r>
                      <a:r>
                        <a:rPr lang="pt-PT" baseline="0" dirty="0" smtClean="0"/>
                        <a:t> </a:t>
                      </a:r>
                      <a:r>
                        <a:rPr lang="pt-PT" baseline="0" dirty="0" err="1" smtClean="0"/>
                        <a:t>short</a:t>
                      </a:r>
                      <a:r>
                        <a:rPr lang="pt-PT" baseline="0" dirty="0" smtClean="0"/>
                        <a:t> </a:t>
                      </a:r>
                      <a:r>
                        <a:rPr lang="pt-PT" baseline="0" dirty="0" err="1" smtClean="0"/>
                        <a:t>brakes</a:t>
                      </a:r>
                      <a:r>
                        <a:rPr lang="pt-PT" baseline="0" dirty="0" smtClean="0"/>
                        <a:t> </a:t>
                      </a:r>
                      <a:r>
                        <a:rPr lang="pt-PT" baseline="0" dirty="0" err="1" smtClean="0"/>
                        <a:t>about</a:t>
                      </a:r>
                      <a:r>
                        <a:rPr lang="pt-PT" baseline="0" dirty="0" smtClean="0"/>
                        <a:t> 10 minutes </a:t>
                      </a:r>
                      <a:r>
                        <a:rPr lang="pt-PT" baseline="0" dirty="0" err="1" smtClean="0"/>
                        <a:t>we</a:t>
                      </a:r>
                      <a:r>
                        <a:rPr lang="pt-PT" baseline="0" dirty="0" smtClean="0"/>
                        <a:t> can</a:t>
                      </a:r>
                      <a:r>
                        <a:rPr lang="en-US" baseline="0" dirty="0" smtClean="0"/>
                        <a:t>’t do anything in this short period of time</a:t>
                      </a:r>
                      <a:endParaRPr lang="pt-PT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r>
                        <a:rPr lang="en-US" baseline="30000" dirty="0" smtClean="0"/>
                        <a:t>st</a:t>
                      </a:r>
                      <a:r>
                        <a:rPr lang="en-US" baseline="0" dirty="0" smtClean="0"/>
                        <a:t> to 10</a:t>
                      </a:r>
                      <a:r>
                        <a:rPr lang="en-US" baseline="30000" dirty="0" smtClean="0"/>
                        <a:t>th</a:t>
                      </a:r>
                      <a:r>
                        <a:rPr lang="en-US" baseline="0" dirty="0" smtClean="0"/>
                        <a:t> grade the school is free and mandatory </a:t>
                      </a:r>
                      <a:endParaRPr lang="pt-P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We</a:t>
                      </a:r>
                      <a:r>
                        <a:rPr lang="en-US" baseline="0" dirty="0" smtClean="0"/>
                        <a:t> don’t have a school cantina where students can eat and relax</a:t>
                      </a:r>
                    </a:p>
                    <a:p>
                      <a:endParaRPr lang="pt-PT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The teachers grade students accordingly </a:t>
                      </a:r>
                      <a:endParaRPr lang="pt-P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We don’t have</a:t>
                      </a:r>
                      <a:r>
                        <a:rPr lang="en-US" baseline="0" dirty="0" smtClean="0"/>
                        <a:t> a school bus so some students have to walk  long distances.</a:t>
                      </a:r>
                      <a:endParaRPr lang="pt-PT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We have exams 4 years apart </a:t>
                      </a:r>
                      <a:endParaRPr lang="pt-P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We can’t use the calculator during math exams </a:t>
                      </a:r>
                      <a:endParaRPr lang="pt-PT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PT" dirty="0" err="1" smtClean="0"/>
                        <a:t>The</a:t>
                      </a:r>
                      <a:r>
                        <a:rPr lang="pt-PT" baseline="0" dirty="0" smtClean="0"/>
                        <a:t> </a:t>
                      </a:r>
                      <a:r>
                        <a:rPr lang="pt-PT" baseline="0" dirty="0" err="1" smtClean="0"/>
                        <a:t>schools</a:t>
                      </a:r>
                      <a:r>
                        <a:rPr lang="pt-PT" baseline="0" dirty="0" smtClean="0"/>
                        <a:t> </a:t>
                      </a:r>
                      <a:r>
                        <a:rPr lang="pt-PT" baseline="0" dirty="0" err="1" smtClean="0"/>
                        <a:t>help</a:t>
                      </a:r>
                      <a:r>
                        <a:rPr lang="pt-PT" baseline="0" dirty="0" smtClean="0"/>
                        <a:t> </a:t>
                      </a:r>
                      <a:r>
                        <a:rPr lang="pt-PT" baseline="0" dirty="0" err="1" smtClean="0"/>
                        <a:t>poor</a:t>
                      </a:r>
                      <a:r>
                        <a:rPr lang="pt-PT" baseline="0" dirty="0" smtClean="0"/>
                        <a:t> </a:t>
                      </a:r>
                      <a:r>
                        <a:rPr lang="pt-PT" baseline="0" dirty="0" err="1" smtClean="0"/>
                        <a:t>students</a:t>
                      </a:r>
                      <a:r>
                        <a:rPr lang="pt-PT" baseline="0" smtClean="0"/>
                        <a:t>  </a:t>
                      </a:r>
                      <a:r>
                        <a:rPr lang="pt-PT" baseline="0" dirty="0" err="1" smtClean="0"/>
                        <a:t>with</a:t>
                      </a:r>
                      <a:r>
                        <a:rPr lang="pt-PT" baseline="0" dirty="0" smtClean="0"/>
                        <a:t> </a:t>
                      </a:r>
                      <a:r>
                        <a:rPr lang="pt-PT" baseline="0" dirty="0" err="1" smtClean="0"/>
                        <a:t>money</a:t>
                      </a:r>
                      <a:r>
                        <a:rPr lang="pt-PT" baseline="0" dirty="0" smtClean="0"/>
                        <a:t> </a:t>
                      </a:r>
                      <a:r>
                        <a:rPr lang="pt-PT" baseline="0" dirty="0" err="1" smtClean="0"/>
                        <a:t>and</a:t>
                      </a:r>
                      <a:r>
                        <a:rPr lang="pt-PT" baseline="0" dirty="0" smtClean="0"/>
                        <a:t> </a:t>
                      </a:r>
                      <a:r>
                        <a:rPr lang="pt-PT" baseline="0" dirty="0" err="1" smtClean="0"/>
                        <a:t>school</a:t>
                      </a:r>
                      <a:r>
                        <a:rPr lang="pt-PT" baseline="0" dirty="0" smtClean="0"/>
                        <a:t> material</a:t>
                      </a:r>
                      <a:endParaRPr lang="pt-P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In 11</a:t>
                      </a:r>
                      <a:r>
                        <a:rPr lang="en-US" baseline="30000" dirty="0" smtClean="0"/>
                        <a:t>th</a:t>
                      </a:r>
                      <a:r>
                        <a:rPr lang="en-US" dirty="0" smtClean="0"/>
                        <a:t> and 12</a:t>
                      </a:r>
                      <a:r>
                        <a:rPr lang="en-US" baseline="30000" dirty="0" smtClean="0"/>
                        <a:t>th</a:t>
                      </a:r>
                      <a:r>
                        <a:rPr lang="en-US" baseline="0" dirty="0" smtClean="0"/>
                        <a:t> grade we have to pay for our books </a:t>
                      </a:r>
                      <a:endParaRPr lang="pt-PT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243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err="1"/>
              <a:t>Czech</a:t>
            </a:r>
            <a:r>
              <a:rPr lang="pt-PT" dirty="0"/>
              <a:t> </a:t>
            </a:r>
            <a:r>
              <a:rPr lang="pt-PT" dirty="0" err="1" smtClean="0"/>
              <a:t>education</a:t>
            </a:r>
            <a:r>
              <a:rPr lang="pt-PT" dirty="0" smtClean="0"/>
              <a:t> </a:t>
            </a:r>
            <a:r>
              <a:rPr lang="pt-PT" dirty="0" err="1"/>
              <a:t>system</a:t>
            </a:r>
            <a:endParaRPr lang="pt-PT" dirty="0"/>
          </a:p>
        </p:txBody>
      </p:sp>
      <p:graphicFrame>
        <p:nvGraphicFramePr>
          <p:cNvPr id="4" name="Marcador de Posição de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5949048"/>
              </p:ext>
            </p:extLst>
          </p:nvPr>
        </p:nvGraphicFramePr>
        <p:xfrm>
          <a:off x="1475656" y="1700808"/>
          <a:ext cx="6096000" cy="411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0">
                <a:tc>
                  <a:txBody>
                    <a:bodyPr/>
                    <a:lstStyle/>
                    <a:p>
                      <a:r>
                        <a:rPr lang="pt-PT" dirty="0" smtClean="0"/>
                        <a:t>Positive</a:t>
                      </a:r>
                      <a:r>
                        <a:rPr lang="pt-PT" baseline="0" dirty="0" smtClean="0"/>
                        <a:t> </a:t>
                      </a:r>
                      <a:r>
                        <a:rPr lang="pt-PT" baseline="0" dirty="0" err="1" smtClean="0"/>
                        <a:t>Points</a:t>
                      </a:r>
                      <a:endParaRPr lang="pt-P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dirty="0" smtClean="0"/>
                        <a:t>Negative </a:t>
                      </a:r>
                      <a:r>
                        <a:rPr lang="pt-PT" dirty="0" err="1" smtClean="0"/>
                        <a:t>Points</a:t>
                      </a:r>
                      <a:endParaRPr lang="pt-PT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PT" dirty="0" err="1" smtClean="0"/>
                        <a:t>Free</a:t>
                      </a:r>
                      <a:r>
                        <a:rPr lang="pt-PT" dirty="0" smtClean="0"/>
                        <a:t> </a:t>
                      </a:r>
                      <a:r>
                        <a:rPr lang="pt-PT" dirty="0" err="1" smtClean="0"/>
                        <a:t>education</a:t>
                      </a:r>
                      <a:r>
                        <a:rPr lang="pt-PT" dirty="0" smtClean="0"/>
                        <a:t> for </a:t>
                      </a:r>
                      <a:r>
                        <a:rPr lang="pt-PT" dirty="0" err="1" smtClean="0"/>
                        <a:t>everyone</a:t>
                      </a:r>
                      <a:endParaRPr lang="pt-P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dirty="0" err="1" smtClean="0"/>
                        <a:t>Our</a:t>
                      </a:r>
                      <a:r>
                        <a:rPr lang="pt-PT" dirty="0" smtClean="0"/>
                        <a:t> </a:t>
                      </a:r>
                      <a:r>
                        <a:rPr lang="pt-PT" dirty="0" err="1" smtClean="0"/>
                        <a:t>education</a:t>
                      </a:r>
                      <a:r>
                        <a:rPr lang="pt-PT" dirty="0" smtClean="0"/>
                        <a:t> </a:t>
                      </a:r>
                      <a:r>
                        <a:rPr lang="pt-PT" dirty="0" err="1" smtClean="0"/>
                        <a:t>starts</a:t>
                      </a:r>
                      <a:r>
                        <a:rPr lang="pt-PT" dirty="0" smtClean="0"/>
                        <a:t> </a:t>
                      </a:r>
                      <a:r>
                        <a:rPr lang="pt-PT" dirty="0" err="1" smtClean="0"/>
                        <a:t>very</a:t>
                      </a:r>
                      <a:r>
                        <a:rPr lang="pt-PT" baseline="0" dirty="0" smtClean="0"/>
                        <a:t> </a:t>
                      </a:r>
                      <a:r>
                        <a:rPr lang="pt-PT" baseline="0" dirty="0" err="1" smtClean="0"/>
                        <a:t>early</a:t>
                      </a:r>
                      <a:r>
                        <a:rPr lang="pt-PT" baseline="0" dirty="0" smtClean="0"/>
                        <a:t> </a:t>
                      </a:r>
                      <a:r>
                        <a:rPr lang="pt-PT" baseline="0" dirty="0" err="1" smtClean="0"/>
                        <a:t>at</a:t>
                      </a:r>
                      <a:r>
                        <a:rPr lang="pt-PT" baseline="0" dirty="0" smtClean="0"/>
                        <a:t> 8 </a:t>
                      </a:r>
                      <a:r>
                        <a:rPr lang="pt-PT" baseline="0" dirty="0" err="1" smtClean="0"/>
                        <a:t>o´clock</a:t>
                      </a:r>
                      <a:r>
                        <a:rPr lang="pt-PT" baseline="0" dirty="0" smtClean="0"/>
                        <a:t>.</a:t>
                      </a:r>
                      <a:endParaRPr lang="pt-PT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PT" dirty="0" err="1" smtClean="0"/>
                        <a:t>Including</a:t>
                      </a:r>
                      <a:r>
                        <a:rPr lang="pt-PT" dirty="0" smtClean="0"/>
                        <a:t> </a:t>
                      </a:r>
                      <a:r>
                        <a:rPr lang="pt-PT" dirty="0" err="1" smtClean="0"/>
                        <a:t>national</a:t>
                      </a:r>
                      <a:r>
                        <a:rPr lang="pt-PT" baseline="0" dirty="0" smtClean="0"/>
                        <a:t> </a:t>
                      </a:r>
                      <a:r>
                        <a:rPr lang="pt-PT" baseline="0" dirty="0" err="1" smtClean="0"/>
                        <a:t>minorities</a:t>
                      </a:r>
                      <a:r>
                        <a:rPr lang="pt-PT" baseline="0" dirty="0" smtClean="0"/>
                        <a:t> to </a:t>
                      </a:r>
                      <a:r>
                        <a:rPr lang="pt-PT" baseline="0" dirty="0" err="1" smtClean="0"/>
                        <a:t>czech</a:t>
                      </a:r>
                      <a:r>
                        <a:rPr lang="pt-PT" baseline="0" dirty="0" smtClean="0"/>
                        <a:t> </a:t>
                      </a:r>
                      <a:r>
                        <a:rPr lang="pt-PT" baseline="0" dirty="0" err="1" smtClean="0"/>
                        <a:t>schools</a:t>
                      </a:r>
                      <a:r>
                        <a:rPr lang="pt-PT" baseline="0" dirty="0" smtClean="0"/>
                        <a:t>.</a:t>
                      </a:r>
                      <a:endParaRPr lang="pt-P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dirty="0" err="1" smtClean="0"/>
                        <a:t>Not</a:t>
                      </a:r>
                      <a:r>
                        <a:rPr lang="pt-PT" dirty="0" smtClean="0"/>
                        <a:t> too </a:t>
                      </a:r>
                      <a:r>
                        <a:rPr lang="pt-PT" dirty="0" err="1" smtClean="0"/>
                        <a:t>much</a:t>
                      </a:r>
                      <a:r>
                        <a:rPr lang="pt-PT" dirty="0" smtClean="0"/>
                        <a:t> </a:t>
                      </a:r>
                      <a:r>
                        <a:rPr lang="pt-PT" dirty="0" err="1" smtClean="0"/>
                        <a:t>teachers</a:t>
                      </a:r>
                      <a:r>
                        <a:rPr lang="pt-PT" dirty="0" smtClean="0"/>
                        <a:t> for </a:t>
                      </a:r>
                      <a:r>
                        <a:rPr lang="pt-PT" dirty="0" err="1" smtClean="0"/>
                        <a:t>foreign</a:t>
                      </a:r>
                      <a:r>
                        <a:rPr lang="pt-PT" dirty="0" smtClean="0"/>
                        <a:t> </a:t>
                      </a:r>
                      <a:r>
                        <a:rPr lang="pt-PT" dirty="0" err="1" smtClean="0"/>
                        <a:t>languages</a:t>
                      </a:r>
                      <a:endParaRPr lang="pt-PT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PT" dirty="0" smtClean="0"/>
                        <a:t>Eu </a:t>
                      </a:r>
                      <a:r>
                        <a:rPr lang="pt-PT" dirty="0" err="1" smtClean="0"/>
                        <a:t>grants</a:t>
                      </a:r>
                      <a:r>
                        <a:rPr lang="pt-PT" dirty="0" smtClean="0"/>
                        <a:t> </a:t>
                      </a:r>
                      <a:r>
                        <a:rPr lang="pt-PT" dirty="0" err="1" smtClean="0"/>
                        <a:t>and</a:t>
                      </a:r>
                      <a:r>
                        <a:rPr lang="pt-PT" dirty="0" smtClean="0"/>
                        <a:t> </a:t>
                      </a:r>
                      <a:r>
                        <a:rPr lang="pt-PT" dirty="0" err="1" smtClean="0"/>
                        <a:t>cooperation</a:t>
                      </a:r>
                      <a:r>
                        <a:rPr lang="pt-PT" dirty="0" smtClean="0"/>
                        <a:t> </a:t>
                      </a:r>
                      <a:r>
                        <a:rPr lang="pt-PT" dirty="0" err="1" smtClean="0"/>
                        <a:t>another</a:t>
                      </a:r>
                      <a:r>
                        <a:rPr lang="pt-PT" dirty="0" smtClean="0"/>
                        <a:t> </a:t>
                      </a:r>
                      <a:r>
                        <a:rPr lang="pt-PT" dirty="0" err="1" smtClean="0"/>
                        <a:t>countries</a:t>
                      </a:r>
                      <a:endParaRPr lang="pt-P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dirty="0" smtClean="0"/>
                        <a:t>9 </a:t>
                      </a:r>
                      <a:r>
                        <a:rPr lang="pt-PT" dirty="0" err="1" smtClean="0"/>
                        <a:t>years</a:t>
                      </a:r>
                      <a:r>
                        <a:rPr lang="pt-PT" dirty="0" smtClean="0"/>
                        <a:t> </a:t>
                      </a:r>
                      <a:r>
                        <a:rPr lang="pt-PT" dirty="0" err="1" smtClean="0"/>
                        <a:t>of</a:t>
                      </a:r>
                      <a:r>
                        <a:rPr lang="pt-PT" dirty="0" smtClean="0"/>
                        <a:t> </a:t>
                      </a:r>
                      <a:r>
                        <a:rPr lang="pt-PT" dirty="0" err="1" smtClean="0"/>
                        <a:t>basic</a:t>
                      </a:r>
                      <a:r>
                        <a:rPr lang="pt-PT" dirty="0" smtClean="0"/>
                        <a:t> </a:t>
                      </a:r>
                      <a:r>
                        <a:rPr lang="pt-PT" dirty="0" err="1" smtClean="0"/>
                        <a:t>school</a:t>
                      </a:r>
                      <a:r>
                        <a:rPr lang="pt-PT" dirty="0" smtClean="0"/>
                        <a:t> </a:t>
                      </a:r>
                      <a:r>
                        <a:rPr lang="pt-PT" dirty="0" err="1" smtClean="0"/>
                        <a:t>education</a:t>
                      </a:r>
                      <a:endParaRPr lang="pt-PT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PT" dirty="0" err="1" smtClean="0"/>
                        <a:t>Two</a:t>
                      </a:r>
                      <a:r>
                        <a:rPr lang="pt-PT" dirty="0" smtClean="0"/>
                        <a:t> </a:t>
                      </a:r>
                      <a:r>
                        <a:rPr lang="pt-PT" dirty="0" err="1" smtClean="0"/>
                        <a:t>foreign</a:t>
                      </a:r>
                      <a:r>
                        <a:rPr lang="pt-PT" dirty="0" smtClean="0"/>
                        <a:t> </a:t>
                      </a:r>
                      <a:r>
                        <a:rPr lang="pt-PT" dirty="0" err="1" smtClean="0"/>
                        <a:t>languages</a:t>
                      </a:r>
                      <a:endParaRPr lang="pt-P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dirty="0" smtClean="0"/>
                        <a:t>30 </a:t>
                      </a:r>
                      <a:r>
                        <a:rPr lang="pt-PT" dirty="0" err="1" smtClean="0"/>
                        <a:t>students</a:t>
                      </a:r>
                      <a:r>
                        <a:rPr lang="pt-PT" dirty="0" smtClean="0"/>
                        <a:t> are</a:t>
                      </a:r>
                      <a:r>
                        <a:rPr lang="pt-PT" baseline="0" dirty="0" smtClean="0"/>
                        <a:t> </a:t>
                      </a:r>
                      <a:r>
                        <a:rPr lang="pt-PT" baseline="0" dirty="0" err="1" smtClean="0"/>
                        <a:t>so</a:t>
                      </a:r>
                      <a:r>
                        <a:rPr lang="pt-PT" baseline="0" dirty="0" smtClean="0"/>
                        <a:t> </a:t>
                      </a:r>
                      <a:r>
                        <a:rPr lang="pt-PT" baseline="0" dirty="0" err="1" smtClean="0"/>
                        <a:t>much</a:t>
                      </a:r>
                      <a:r>
                        <a:rPr lang="pt-PT" baseline="0" dirty="0" smtClean="0"/>
                        <a:t> </a:t>
                      </a:r>
                      <a:r>
                        <a:rPr lang="pt-PT" baseline="0" dirty="0" err="1" smtClean="0"/>
                        <a:t>in</a:t>
                      </a:r>
                      <a:r>
                        <a:rPr lang="pt-PT" baseline="0" dirty="0" smtClean="0"/>
                        <a:t> </a:t>
                      </a:r>
                      <a:r>
                        <a:rPr lang="pt-PT" baseline="0" dirty="0" err="1" smtClean="0"/>
                        <a:t>one</a:t>
                      </a:r>
                      <a:r>
                        <a:rPr lang="pt-PT" baseline="0" dirty="0" smtClean="0"/>
                        <a:t> </a:t>
                      </a:r>
                      <a:r>
                        <a:rPr lang="pt-PT" baseline="0" dirty="0" err="1" smtClean="0"/>
                        <a:t>small</a:t>
                      </a:r>
                      <a:r>
                        <a:rPr lang="pt-PT" baseline="0" dirty="0" smtClean="0"/>
                        <a:t> </a:t>
                      </a:r>
                      <a:r>
                        <a:rPr lang="pt-PT" baseline="0" dirty="0" err="1" smtClean="0"/>
                        <a:t>class</a:t>
                      </a:r>
                      <a:r>
                        <a:rPr lang="pt-PT" baseline="0" dirty="0" smtClean="0"/>
                        <a:t>.</a:t>
                      </a:r>
                      <a:endParaRPr lang="pt-PT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PT" dirty="0" err="1" smtClean="0"/>
                        <a:t>Good</a:t>
                      </a:r>
                      <a:r>
                        <a:rPr lang="pt-PT" baseline="0" dirty="0" smtClean="0"/>
                        <a:t> </a:t>
                      </a:r>
                      <a:r>
                        <a:rPr lang="pt-PT" baseline="0" dirty="0" err="1" smtClean="0"/>
                        <a:t>technical</a:t>
                      </a:r>
                      <a:r>
                        <a:rPr lang="pt-PT" baseline="0" dirty="0" smtClean="0"/>
                        <a:t> </a:t>
                      </a:r>
                      <a:r>
                        <a:rPr lang="pt-PT" baseline="0" dirty="0" err="1" smtClean="0"/>
                        <a:t>equipment</a:t>
                      </a:r>
                      <a:endParaRPr lang="pt-P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dirty="0" err="1" smtClean="0"/>
                        <a:t>Limited</a:t>
                      </a:r>
                      <a:r>
                        <a:rPr lang="pt-PT" baseline="0" dirty="0" smtClean="0"/>
                        <a:t> range </a:t>
                      </a:r>
                      <a:r>
                        <a:rPr lang="pt-PT" baseline="0" dirty="0" err="1" smtClean="0"/>
                        <a:t>of</a:t>
                      </a:r>
                      <a:r>
                        <a:rPr lang="pt-PT" baseline="0" dirty="0" smtClean="0"/>
                        <a:t> </a:t>
                      </a:r>
                      <a:r>
                        <a:rPr lang="pt-PT" baseline="0" dirty="0" err="1" smtClean="0"/>
                        <a:t>voluntary</a:t>
                      </a:r>
                      <a:r>
                        <a:rPr lang="pt-PT" baseline="0" dirty="0" smtClean="0"/>
                        <a:t> </a:t>
                      </a:r>
                      <a:r>
                        <a:rPr lang="pt-PT" baseline="0" dirty="0" err="1" smtClean="0"/>
                        <a:t>subjects</a:t>
                      </a:r>
                      <a:endParaRPr lang="pt-PT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84211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z="3600" b="1" dirty="0"/>
              <a:t>TURKISH EDUCATIONAL SYSTEM</a:t>
            </a:r>
            <a:endParaRPr lang="pt-PT" dirty="0"/>
          </a:p>
        </p:txBody>
      </p:sp>
      <p:graphicFrame>
        <p:nvGraphicFramePr>
          <p:cNvPr id="4" name="Marcador de Posição de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06360545"/>
              </p:ext>
            </p:extLst>
          </p:nvPr>
        </p:nvGraphicFramePr>
        <p:xfrm>
          <a:off x="755576" y="1556792"/>
          <a:ext cx="7704856" cy="5040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38225"/>
                <a:gridCol w="4066631"/>
              </a:tblGrid>
              <a:tr h="367684">
                <a:tc>
                  <a:txBody>
                    <a:bodyPr/>
                    <a:lstStyle/>
                    <a:p>
                      <a:r>
                        <a:rPr lang="pt-PT" dirty="0" smtClean="0"/>
                        <a:t>Positive</a:t>
                      </a:r>
                      <a:r>
                        <a:rPr lang="pt-PT" baseline="0" dirty="0" smtClean="0"/>
                        <a:t> </a:t>
                      </a:r>
                      <a:r>
                        <a:rPr lang="pt-PT" baseline="0" dirty="0" err="1" smtClean="0"/>
                        <a:t>Points</a:t>
                      </a:r>
                      <a:endParaRPr lang="pt-P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dirty="0" smtClean="0"/>
                        <a:t>Negative</a:t>
                      </a:r>
                      <a:r>
                        <a:rPr lang="pt-PT" baseline="0" dirty="0" smtClean="0"/>
                        <a:t> </a:t>
                      </a:r>
                      <a:r>
                        <a:rPr lang="pt-PT" baseline="0" dirty="0" err="1" smtClean="0"/>
                        <a:t>Points</a:t>
                      </a:r>
                      <a:endParaRPr lang="pt-PT" dirty="0"/>
                    </a:p>
                  </a:txBody>
                  <a:tcPr/>
                </a:tc>
              </a:tr>
              <a:tr h="723944">
                <a:tc>
                  <a:txBody>
                    <a:bodyPr/>
                    <a:lstStyle/>
                    <a:p>
                      <a:r>
                        <a:rPr lang="pt-PT" sz="1200" dirty="0" err="1" smtClean="0"/>
                        <a:t>We</a:t>
                      </a:r>
                      <a:r>
                        <a:rPr lang="pt-PT" sz="1200" baseline="0" dirty="0" smtClean="0"/>
                        <a:t> use </a:t>
                      </a:r>
                      <a:r>
                        <a:rPr lang="pt-PT" sz="1200" baseline="0" dirty="0" err="1" smtClean="0"/>
                        <a:t>technology</a:t>
                      </a:r>
                      <a:r>
                        <a:rPr lang="pt-PT" sz="1200" baseline="0" dirty="0" smtClean="0"/>
                        <a:t> </a:t>
                      </a:r>
                      <a:r>
                        <a:rPr lang="pt-PT" sz="1200" baseline="0" dirty="0" err="1" smtClean="0"/>
                        <a:t>in</a:t>
                      </a:r>
                      <a:r>
                        <a:rPr lang="pt-PT" sz="1200" baseline="0" dirty="0" smtClean="0"/>
                        <a:t> </a:t>
                      </a:r>
                      <a:r>
                        <a:rPr lang="pt-PT" sz="1200" baseline="0" dirty="0" err="1" smtClean="0"/>
                        <a:t>our</a:t>
                      </a:r>
                      <a:r>
                        <a:rPr lang="pt-PT" sz="1200" baseline="0" dirty="0" smtClean="0"/>
                        <a:t> classes. </a:t>
                      </a:r>
                      <a:r>
                        <a:rPr lang="pt-PT" sz="1200" baseline="0" dirty="0" err="1" smtClean="0"/>
                        <a:t>There</a:t>
                      </a:r>
                      <a:r>
                        <a:rPr lang="pt-PT" sz="1200" baseline="0" dirty="0" smtClean="0"/>
                        <a:t> are </a:t>
                      </a:r>
                      <a:r>
                        <a:rPr lang="pt-PT" sz="1200" baseline="0" dirty="0" err="1" smtClean="0"/>
                        <a:t>smart-boards</a:t>
                      </a:r>
                      <a:r>
                        <a:rPr lang="pt-PT" sz="1200" baseline="0" dirty="0" smtClean="0"/>
                        <a:t> </a:t>
                      </a:r>
                      <a:r>
                        <a:rPr lang="pt-PT" sz="1200" baseline="0" dirty="0" err="1" smtClean="0"/>
                        <a:t>in</a:t>
                      </a:r>
                      <a:r>
                        <a:rPr lang="pt-PT" sz="1200" baseline="0" dirty="0" smtClean="0"/>
                        <a:t> </a:t>
                      </a:r>
                      <a:r>
                        <a:rPr lang="pt-PT" sz="1200" baseline="0" dirty="0" err="1" smtClean="0"/>
                        <a:t>all</a:t>
                      </a:r>
                      <a:r>
                        <a:rPr lang="pt-PT" sz="1200" baseline="0" dirty="0" smtClean="0"/>
                        <a:t> </a:t>
                      </a:r>
                      <a:r>
                        <a:rPr lang="pt-PT" sz="1200" baseline="0" dirty="0" err="1" smtClean="0"/>
                        <a:t>of</a:t>
                      </a:r>
                      <a:r>
                        <a:rPr lang="pt-PT" sz="1200" baseline="0" dirty="0" smtClean="0"/>
                        <a:t> </a:t>
                      </a:r>
                      <a:r>
                        <a:rPr lang="pt-PT" sz="1200" baseline="0" dirty="0" err="1" smtClean="0"/>
                        <a:t>our</a:t>
                      </a:r>
                      <a:r>
                        <a:rPr lang="pt-PT" sz="1200" baseline="0" dirty="0" smtClean="0"/>
                        <a:t> classes.</a:t>
                      </a:r>
                      <a:endParaRPr lang="pt-P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sz="1200" dirty="0" err="1" smtClean="0"/>
                        <a:t>Our</a:t>
                      </a:r>
                      <a:r>
                        <a:rPr lang="pt-PT" sz="1200" dirty="0" smtClean="0"/>
                        <a:t> </a:t>
                      </a:r>
                      <a:r>
                        <a:rPr lang="pt-PT" sz="1200" dirty="0" err="1" smtClean="0"/>
                        <a:t>library</a:t>
                      </a:r>
                      <a:r>
                        <a:rPr lang="pt-PT" sz="1200" baseline="0" dirty="0" smtClean="0"/>
                        <a:t> </a:t>
                      </a:r>
                      <a:r>
                        <a:rPr lang="pt-PT" sz="1200" baseline="0" dirty="0" err="1" smtClean="0"/>
                        <a:t>is</a:t>
                      </a:r>
                      <a:r>
                        <a:rPr lang="pt-PT" sz="1200" baseline="0" dirty="0" smtClean="0"/>
                        <a:t> </a:t>
                      </a:r>
                      <a:r>
                        <a:rPr lang="pt-PT" sz="1200" baseline="0" dirty="0" err="1" smtClean="0"/>
                        <a:t>always</a:t>
                      </a:r>
                      <a:r>
                        <a:rPr lang="pt-PT" sz="1200" baseline="0" dirty="0" smtClean="0"/>
                        <a:t> </a:t>
                      </a:r>
                      <a:r>
                        <a:rPr lang="pt-PT" sz="1200" baseline="0" dirty="0" err="1" smtClean="0"/>
                        <a:t>locked</a:t>
                      </a:r>
                      <a:r>
                        <a:rPr lang="pt-PT" sz="1200" baseline="0" dirty="0" smtClean="0"/>
                        <a:t>.</a:t>
                      </a:r>
                    </a:p>
                  </a:txBody>
                  <a:tcPr/>
                </a:tc>
              </a:tr>
              <a:tr h="1011131">
                <a:tc>
                  <a:txBody>
                    <a:bodyPr/>
                    <a:lstStyle/>
                    <a:p>
                      <a:r>
                        <a:rPr lang="pt-PT" sz="1200" dirty="0" err="1" smtClean="0"/>
                        <a:t>We</a:t>
                      </a:r>
                      <a:r>
                        <a:rPr lang="pt-PT" sz="1200" dirty="0" smtClean="0"/>
                        <a:t> </a:t>
                      </a:r>
                      <a:r>
                        <a:rPr lang="pt-PT" sz="1200" dirty="0" err="1" smtClean="0"/>
                        <a:t>have</a:t>
                      </a:r>
                      <a:r>
                        <a:rPr lang="pt-PT" sz="1200" dirty="0" smtClean="0"/>
                        <a:t> </a:t>
                      </a:r>
                      <a:r>
                        <a:rPr lang="pt-PT" sz="1200" dirty="0" err="1" smtClean="0"/>
                        <a:t>spring</a:t>
                      </a:r>
                      <a:r>
                        <a:rPr lang="pt-PT" sz="1200" dirty="0" smtClean="0"/>
                        <a:t> </a:t>
                      </a:r>
                      <a:r>
                        <a:rPr lang="pt-PT" sz="1200" dirty="0" err="1" smtClean="0"/>
                        <a:t>fests</a:t>
                      </a:r>
                      <a:r>
                        <a:rPr lang="pt-PT" sz="1200" dirty="0" smtClean="0"/>
                        <a:t> </a:t>
                      </a:r>
                      <a:r>
                        <a:rPr lang="pt-PT" sz="1200" dirty="0" err="1" smtClean="0"/>
                        <a:t>where</a:t>
                      </a:r>
                      <a:r>
                        <a:rPr lang="pt-PT" sz="1200" baseline="0" dirty="0" smtClean="0"/>
                        <a:t> </a:t>
                      </a:r>
                      <a:r>
                        <a:rPr lang="pt-PT" sz="1200" baseline="0" dirty="0" err="1" smtClean="0"/>
                        <a:t>we</a:t>
                      </a:r>
                      <a:r>
                        <a:rPr lang="pt-PT" sz="1200" baseline="0" dirty="0" smtClean="0"/>
                        <a:t> </a:t>
                      </a:r>
                      <a:r>
                        <a:rPr lang="pt-PT" sz="1200" baseline="0" dirty="0" err="1" smtClean="0"/>
                        <a:t>sing</a:t>
                      </a:r>
                      <a:r>
                        <a:rPr lang="pt-PT" sz="1200" baseline="0" dirty="0" smtClean="0"/>
                        <a:t>, dance, </a:t>
                      </a:r>
                      <a:r>
                        <a:rPr lang="pt-PT" sz="1200" baseline="0" dirty="0" err="1" smtClean="0"/>
                        <a:t>eat</a:t>
                      </a:r>
                      <a:r>
                        <a:rPr lang="pt-PT" sz="1200" baseline="0" dirty="0" smtClean="0"/>
                        <a:t> </a:t>
                      </a:r>
                      <a:r>
                        <a:rPr lang="pt-PT" sz="1200" baseline="0" dirty="0" err="1" smtClean="0"/>
                        <a:t>and</a:t>
                      </a:r>
                      <a:r>
                        <a:rPr lang="pt-PT" sz="1200" baseline="0" dirty="0" smtClean="0"/>
                        <a:t> </a:t>
                      </a:r>
                      <a:r>
                        <a:rPr lang="pt-PT" sz="1200" baseline="0" dirty="0" err="1" smtClean="0"/>
                        <a:t>enjoy</a:t>
                      </a:r>
                      <a:r>
                        <a:rPr lang="pt-PT" sz="1200" baseline="0" dirty="0" smtClean="0"/>
                        <a:t> </a:t>
                      </a:r>
                      <a:r>
                        <a:rPr lang="pt-PT" sz="1200" baseline="0" dirty="0" err="1" smtClean="0"/>
                        <a:t>the</a:t>
                      </a:r>
                      <a:r>
                        <a:rPr lang="pt-PT" sz="1200" baseline="0" dirty="0" smtClean="0"/>
                        <a:t> </a:t>
                      </a:r>
                      <a:r>
                        <a:rPr lang="pt-PT" sz="1200" baseline="0" dirty="0" err="1" smtClean="0"/>
                        <a:t>moment</a:t>
                      </a:r>
                      <a:r>
                        <a:rPr lang="pt-PT" sz="1200" baseline="0" dirty="0" smtClean="0"/>
                        <a:t> </a:t>
                      </a:r>
                      <a:r>
                        <a:rPr lang="pt-PT" sz="1200" baseline="0" dirty="0" err="1" smtClean="0"/>
                        <a:t>with</a:t>
                      </a:r>
                      <a:r>
                        <a:rPr lang="pt-PT" sz="1200" baseline="0" dirty="0" smtClean="0"/>
                        <a:t> </a:t>
                      </a:r>
                      <a:r>
                        <a:rPr lang="pt-PT" sz="1200" baseline="0" dirty="0" err="1" smtClean="0"/>
                        <a:t>our</a:t>
                      </a:r>
                      <a:r>
                        <a:rPr lang="pt-PT" sz="1200" baseline="0" dirty="0" smtClean="0"/>
                        <a:t> </a:t>
                      </a:r>
                      <a:r>
                        <a:rPr lang="pt-PT" sz="1200" baseline="0" dirty="0" err="1" smtClean="0"/>
                        <a:t>friends</a:t>
                      </a:r>
                      <a:r>
                        <a:rPr lang="pt-PT" sz="1200" baseline="0" dirty="0" smtClean="0"/>
                        <a:t>. </a:t>
                      </a:r>
                      <a:r>
                        <a:rPr lang="pt-PT" sz="1200" baseline="0" dirty="0" err="1" smtClean="0"/>
                        <a:t>Also</a:t>
                      </a:r>
                      <a:r>
                        <a:rPr lang="pt-PT" sz="1200" baseline="0" dirty="0" smtClean="0"/>
                        <a:t> </a:t>
                      </a:r>
                      <a:r>
                        <a:rPr lang="pt-PT" sz="1200" baseline="0" dirty="0" err="1" smtClean="0"/>
                        <a:t>we</a:t>
                      </a:r>
                      <a:r>
                        <a:rPr lang="pt-PT" sz="1200" baseline="0" dirty="0" smtClean="0"/>
                        <a:t> improve </a:t>
                      </a:r>
                      <a:r>
                        <a:rPr lang="pt-PT" sz="1200" baseline="0" dirty="0" err="1" smtClean="0"/>
                        <a:t>our</a:t>
                      </a:r>
                      <a:r>
                        <a:rPr lang="pt-PT" sz="1200" baseline="0" dirty="0" smtClean="0"/>
                        <a:t> </a:t>
                      </a:r>
                      <a:r>
                        <a:rPr lang="pt-PT" sz="1200" baseline="0" dirty="0" err="1" smtClean="0"/>
                        <a:t>trust</a:t>
                      </a:r>
                      <a:r>
                        <a:rPr lang="pt-PT" sz="1200" baseline="0" dirty="0" smtClean="0"/>
                        <a:t> to </a:t>
                      </a:r>
                      <a:r>
                        <a:rPr lang="pt-PT" sz="1200" baseline="0" dirty="0" err="1" smtClean="0"/>
                        <a:t>our</a:t>
                      </a:r>
                      <a:r>
                        <a:rPr lang="pt-PT" sz="1200" baseline="0" dirty="0" smtClean="0"/>
                        <a:t> </a:t>
                      </a:r>
                      <a:r>
                        <a:rPr lang="pt-PT" sz="1200" baseline="0" dirty="0" err="1" smtClean="0"/>
                        <a:t>bodies</a:t>
                      </a:r>
                      <a:r>
                        <a:rPr lang="pt-PT" sz="1200" baseline="0" dirty="0" smtClean="0"/>
                        <a:t>.</a:t>
                      </a:r>
                      <a:endParaRPr lang="pt-P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sz="1200" dirty="0" err="1" smtClean="0"/>
                        <a:t>Our</a:t>
                      </a:r>
                      <a:r>
                        <a:rPr lang="pt-PT" sz="1200" dirty="0" smtClean="0"/>
                        <a:t> </a:t>
                      </a:r>
                      <a:r>
                        <a:rPr lang="pt-PT" sz="1200" dirty="0" err="1" smtClean="0"/>
                        <a:t>teachers</a:t>
                      </a:r>
                      <a:r>
                        <a:rPr lang="pt-PT" sz="1200" dirty="0" smtClean="0"/>
                        <a:t> </a:t>
                      </a:r>
                      <a:r>
                        <a:rPr lang="pt-PT" sz="1200" dirty="0" err="1" smtClean="0"/>
                        <a:t>always</a:t>
                      </a:r>
                      <a:r>
                        <a:rPr lang="pt-PT" sz="1200" dirty="0" smtClean="0"/>
                        <a:t> </a:t>
                      </a:r>
                      <a:r>
                        <a:rPr lang="pt-PT" sz="1200" dirty="0" err="1" smtClean="0"/>
                        <a:t>teach</a:t>
                      </a:r>
                      <a:r>
                        <a:rPr lang="pt-PT" sz="1200" dirty="0" smtClean="0"/>
                        <a:t> </a:t>
                      </a:r>
                      <a:r>
                        <a:rPr lang="pt-PT" sz="1200" dirty="0" err="1" smtClean="0"/>
                        <a:t>us</a:t>
                      </a:r>
                      <a:r>
                        <a:rPr lang="pt-PT" sz="1200" dirty="0" smtClean="0"/>
                        <a:t> </a:t>
                      </a:r>
                      <a:r>
                        <a:rPr lang="pt-PT" sz="1200" dirty="0" err="1" smtClean="0"/>
                        <a:t>theory</a:t>
                      </a:r>
                      <a:r>
                        <a:rPr lang="pt-PT" sz="1200" dirty="0" smtClean="0"/>
                        <a:t>.</a:t>
                      </a:r>
                      <a:r>
                        <a:rPr lang="pt-PT" sz="1200" baseline="0" dirty="0" smtClean="0"/>
                        <a:t> </a:t>
                      </a:r>
                      <a:r>
                        <a:rPr lang="pt-PT" sz="1200" baseline="0" dirty="0" err="1" smtClean="0"/>
                        <a:t>They</a:t>
                      </a:r>
                      <a:r>
                        <a:rPr lang="pt-PT" sz="1200" baseline="0" dirty="0" smtClean="0"/>
                        <a:t> </a:t>
                      </a:r>
                      <a:r>
                        <a:rPr lang="pt-PT" sz="1200" baseline="0" dirty="0" err="1" smtClean="0"/>
                        <a:t>don’t</a:t>
                      </a:r>
                      <a:r>
                        <a:rPr lang="pt-PT" sz="1200" baseline="0" dirty="0" smtClean="0"/>
                        <a:t> </a:t>
                      </a:r>
                      <a:r>
                        <a:rPr lang="pt-PT" sz="1200" baseline="0" dirty="0" err="1" smtClean="0"/>
                        <a:t>teach</a:t>
                      </a:r>
                      <a:r>
                        <a:rPr lang="pt-PT" sz="1200" baseline="0" dirty="0" smtClean="0"/>
                        <a:t> </a:t>
                      </a:r>
                      <a:r>
                        <a:rPr lang="pt-PT" sz="1200" baseline="0" dirty="0" err="1" smtClean="0"/>
                        <a:t>us</a:t>
                      </a:r>
                      <a:r>
                        <a:rPr lang="pt-PT" sz="1200" baseline="0" dirty="0" smtClean="0"/>
                        <a:t> </a:t>
                      </a:r>
                      <a:r>
                        <a:rPr lang="pt-PT" sz="1200" baseline="0" dirty="0" err="1" smtClean="0"/>
                        <a:t>how</a:t>
                      </a:r>
                      <a:r>
                        <a:rPr lang="pt-PT" sz="1200" baseline="0" dirty="0" smtClean="0"/>
                        <a:t> to </a:t>
                      </a:r>
                      <a:r>
                        <a:rPr lang="pt-PT" sz="1200" baseline="0" dirty="0" err="1" smtClean="0"/>
                        <a:t>practice</a:t>
                      </a:r>
                      <a:r>
                        <a:rPr lang="pt-PT" sz="1200" baseline="0" dirty="0" smtClean="0"/>
                        <a:t>.</a:t>
                      </a:r>
                      <a:endParaRPr lang="pt-PT" sz="1200" dirty="0"/>
                    </a:p>
                  </a:txBody>
                  <a:tcPr/>
                </a:tc>
              </a:tr>
              <a:tr h="938446">
                <a:tc>
                  <a:txBody>
                    <a:bodyPr/>
                    <a:lstStyle/>
                    <a:p>
                      <a:r>
                        <a:rPr lang="pt-PT" sz="1200" dirty="0" err="1" smtClean="0"/>
                        <a:t>We</a:t>
                      </a:r>
                      <a:r>
                        <a:rPr lang="pt-PT" sz="1200" dirty="0" smtClean="0"/>
                        <a:t> </a:t>
                      </a:r>
                      <a:r>
                        <a:rPr lang="pt-PT" sz="1200" dirty="0" err="1" smtClean="0"/>
                        <a:t>don’t</a:t>
                      </a:r>
                      <a:r>
                        <a:rPr lang="pt-PT" sz="1200" dirty="0" smtClean="0"/>
                        <a:t> </a:t>
                      </a:r>
                      <a:r>
                        <a:rPr lang="pt-PT" sz="1200" dirty="0" err="1" smtClean="0"/>
                        <a:t>learn</a:t>
                      </a:r>
                      <a:r>
                        <a:rPr lang="pt-PT" sz="1200" baseline="0" dirty="0" smtClean="0"/>
                        <a:t> </a:t>
                      </a:r>
                      <a:r>
                        <a:rPr lang="pt-PT" sz="1200" baseline="0" dirty="0" err="1" smtClean="0"/>
                        <a:t>only</a:t>
                      </a:r>
                      <a:r>
                        <a:rPr lang="pt-PT" sz="1200" baseline="0" dirty="0" smtClean="0"/>
                        <a:t> </a:t>
                      </a:r>
                      <a:r>
                        <a:rPr lang="pt-PT" sz="1200" baseline="0" dirty="0" err="1" smtClean="0"/>
                        <a:t>Turkish</a:t>
                      </a:r>
                      <a:r>
                        <a:rPr lang="pt-PT" sz="1200" baseline="0" dirty="0" smtClean="0"/>
                        <a:t> </a:t>
                      </a:r>
                      <a:r>
                        <a:rPr lang="pt-PT" sz="1200" baseline="0" dirty="0" err="1" smtClean="0"/>
                        <a:t>culture</a:t>
                      </a:r>
                      <a:r>
                        <a:rPr lang="pt-PT" sz="1200" baseline="0" dirty="0" smtClean="0"/>
                        <a:t>, </a:t>
                      </a:r>
                      <a:r>
                        <a:rPr lang="pt-PT" sz="1200" baseline="0" dirty="0" err="1" smtClean="0"/>
                        <a:t>we</a:t>
                      </a:r>
                      <a:r>
                        <a:rPr lang="pt-PT" sz="1200" baseline="0" dirty="0" smtClean="0"/>
                        <a:t> </a:t>
                      </a:r>
                      <a:r>
                        <a:rPr lang="pt-PT" sz="1200" baseline="0" dirty="0" err="1" smtClean="0"/>
                        <a:t>learn</a:t>
                      </a:r>
                      <a:r>
                        <a:rPr lang="pt-PT" sz="1200" baseline="0" dirty="0" smtClean="0"/>
                        <a:t> </a:t>
                      </a:r>
                      <a:r>
                        <a:rPr lang="pt-PT" sz="1200" baseline="0" dirty="0" err="1" smtClean="0"/>
                        <a:t>other</a:t>
                      </a:r>
                      <a:r>
                        <a:rPr lang="pt-PT" sz="1200" baseline="0" dirty="0" smtClean="0"/>
                        <a:t> </a:t>
                      </a:r>
                      <a:r>
                        <a:rPr lang="pt-PT" sz="1200" baseline="0" dirty="0" err="1" smtClean="0"/>
                        <a:t>cultures</a:t>
                      </a:r>
                      <a:r>
                        <a:rPr lang="pt-PT" sz="1200" baseline="0" dirty="0" smtClean="0"/>
                        <a:t> </a:t>
                      </a:r>
                      <a:r>
                        <a:rPr lang="pt-PT" sz="1200" baseline="0" dirty="0" err="1" smtClean="0"/>
                        <a:t>worldwide</a:t>
                      </a:r>
                      <a:r>
                        <a:rPr lang="pt-PT" sz="1200" baseline="0" dirty="0" smtClean="0"/>
                        <a:t> too </a:t>
                      </a:r>
                      <a:r>
                        <a:rPr lang="pt-PT" sz="1200" baseline="0" dirty="0" err="1" smtClean="0"/>
                        <a:t>so</a:t>
                      </a:r>
                      <a:r>
                        <a:rPr lang="pt-PT" sz="1200" baseline="0" dirty="0" smtClean="0"/>
                        <a:t> </a:t>
                      </a:r>
                      <a:r>
                        <a:rPr lang="pt-PT" sz="1200" baseline="0" dirty="0" err="1" smtClean="0"/>
                        <a:t>lessons</a:t>
                      </a:r>
                      <a:r>
                        <a:rPr lang="pt-PT" sz="1200" baseline="0" dirty="0" smtClean="0"/>
                        <a:t> improve </a:t>
                      </a:r>
                      <a:r>
                        <a:rPr lang="pt-PT" sz="1200" baseline="0" dirty="0" err="1" smtClean="0"/>
                        <a:t>our</a:t>
                      </a:r>
                      <a:r>
                        <a:rPr lang="pt-PT" sz="1200" baseline="0" dirty="0" smtClean="0"/>
                        <a:t> general </a:t>
                      </a:r>
                      <a:r>
                        <a:rPr lang="pt-PT" sz="1200" baseline="0" dirty="0" err="1" smtClean="0"/>
                        <a:t>culture</a:t>
                      </a:r>
                      <a:r>
                        <a:rPr lang="pt-PT" sz="1200" baseline="0" dirty="0" smtClean="0"/>
                        <a:t>.</a:t>
                      </a:r>
                      <a:endParaRPr lang="pt-P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sz="1200" dirty="0" smtClean="0"/>
                        <a:t>Some </a:t>
                      </a:r>
                      <a:r>
                        <a:rPr lang="pt-PT" sz="1200" dirty="0" err="1" smtClean="0"/>
                        <a:t>teachers</a:t>
                      </a:r>
                      <a:r>
                        <a:rPr lang="pt-PT" sz="1200" baseline="0" dirty="0" smtClean="0"/>
                        <a:t> are </a:t>
                      </a:r>
                      <a:r>
                        <a:rPr lang="pt-PT" sz="1200" baseline="0" dirty="0" err="1" smtClean="0"/>
                        <a:t>responsible</a:t>
                      </a:r>
                      <a:r>
                        <a:rPr lang="pt-PT" sz="1200" baseline="0" dirty="0" smtClean="0"/>
                        <a:t> for 2 </a:t>
                      </a:r>
                      <a:r>
                        <a:rPr lang="pt-PT" sz="1200" baseline="0" dirty="0" err="1" smtClean="0"/>
                        <a:t>lessons</a:t>
                      </a:r>
                      <a:r>
                        <a:rPr lang="pt-PT" sz="1200" baseline="0" dirty="0" smtClean="0"/>
                        <a:t>.</a:t>
                      </a:r>
                      <a:endParaRPr lang="pt-PT" sz="1200" dirty="0"/>
                    </a:p>
                  </a:txBody>
                  <a:tcPr/>
                </a:tc>
              </a:tr>
              <a:tr h="1194973">
                <a:tc>
                  <a:txBody>
                    <a:bodyPr/>
                    <a:lstStyle/>
                    <a:p>
                      <a:r>
                        <a:rPr lang="pt-PT" sz="1200" dirty="0" err="1" smtClean="0"/>
                        <a:t>In</a:t>
                      </a:r>
                      <a:r>
                        <a:rPr lang="pt-PT" sz="1200" baseline="0" dirty="0" smtClean="0"/>
                        <a:t> </a:t>
                      </a:r>
                      <a:r>
                        <a:rPr lang="pt-PT" sz="1200" baseline="0" dirty="0" err="1" smtClean="0"/>
                        <a:t>certain</a:t>
                      </a:r>
                      <a:r>
                        <a:rPr lang="pt-PT" sz="1200" baseline="0" dirty="0" smtClean="0"/>
                        <a:t> times, </a:t>
                      </a:r>
                      <a:r>
                        <a:rPr lang="pt-PT" sz="1200" baseline="0" dirty="0" err="1" smtClean="0"/>
                        <a:t>we</a:t>
                      </a:r>
                      <a:r>
                        <a:rPr lang="pt-PT" sz="1200" baseline="0" dirty="0" smtClean="0"/>
                        <a:t> </a:t>
                      </a:r>
                      <a:r>
                        <a:rPr lang="pt-PT" sz="1200" baseline="0" dirty="0" err="1" smtClean="0"/>
                        <a:t>start</a:t>
                      </a:r>
                      <a:r>
                        <a:rPr lang="pt-PT" sz="1200" baseline="0" dirty="0" smtClean="0"/>
                        <a:t> </a:t>
                      </a:r>
                      <a:r>
                        <a:rPr lang="pt-PT" sz="1200" baseline="0" dirty="0" err="1" smtClean="0"/>
                        <a:t>an</a:t>
                      </a:r>
                      <a:r>
                        <a:rPr lang="pt-PT" sz="1200" baseline="0" dirty="0" smtClean="0"/>
                        <a:t> </a:t>
                      </a:r>
                      <a:r>
                        <a:rPr lang="pt-PT" sz="1200" baseline="0" dirty="0" err="1" smtClean="0"/>
                        <a:t>event</a:t>
                      </a:r>
                      <a:r>
                        <a:rPr lang="pt-PT" sz="1200" baseline="0" dirty="0" smtClean="0"/>
                        <a:t> </a:t>
                      </a:r>
                      <a:r>
                        <a:rPr lang="pt-PT" sz="1200" baseline="0" dirty="0" err="1" smtClean="0"/>
                        <a:t>which</a:t>
                      </a:r>
                      <a:r>
                        <a:rPr lang="pt-PT" sz="1200" baseline="0" dirty="0" smtClean="0"/>
                        <a:t> </a:t>
                      </a:r>
                      <a:r>
                        <a:rPr lang="pt-PT" sz="1200" baseline="0" dirty="0" err="1" smtClean="0"/>
                        <a:t>we</a:t>
                      </a:r>
                      <a:r>
                        <a:rPr lang="pt-PT" sz="1200" baseline="0" dirty="0" smtClean="0"/>
                        <a:t> </a:t>
                      </a:r>
                      <a:r>
                        <a:rPr lang="pt-PT" sz="1200" baseline="0" dirty="0" err="1" smtClean="0"/>
                        <a:t>cook</a:t>
                      </a:r>
                      <a:r>
                        <a:rPr lang="pt-PT" sz="1200" baseline="0" dirty="0" smtClean="0"/>
                        <a:t> </a:t>
                      </a:r>
                      <a:r>
                        <a:rPr lang="pt-PT" sz="1200" baseline="0" dirty="0" err="1" smtClean="0"/>
                        <a:t>bakeries</a:t>
                      </a:r>
                      <a:r>
                        <a:rPr lang="pt-PT" sz="1200" baseline="0" dirty="0" smtClean="0"/>
                        <a:t>, </a:t>
                      </a:r>
                      <a:r>
                        <a:rPr lang="pt-PT" sz="1200" baseline="0" dirty="0" err="1" smtClean="0"/>
                        <a:t>make</a:t>
                      </a:r>
                      <a:r>
                        <a:rPr lang="pt-PT" sz="1200" baseline="0" dirty="0" smtClean="0"/>
                        <a:t> </a:t>
                      </a:r>
                      <a:r>
                        <a:rPr lang="pt-PT" sz="1200" baseline="0" dirty="0" err="1" smtClean="0"/>
                        <a:t>small</a:t>
                      </a:r>
                      <a:r>
                        <a:rPr lang="pt-PT" sz="1200" baseline="0" dirty="0" smtClean="0"/>
                        <a:t> </a:t>
                      </a:r>
                      <a:r>
                        <a:rPr lang="pt-PT" sz="1200" baseline="0" dirty="0" err="1" smtClean="0"/>
                        <a:t>toys</a:t>
                      </a:r>
                      <a:r>
                        <a:rPr lang="pt-PT" sz="1200" baseline="0" dirty="0" smtClean="0"/>
                        <a:t>, </a:t>
                      </a:r>
                      <a:r>
                        <a:rPr lang="pt-PT" sz="1200" baseline="0" dirty="0" err="1" smtClean="0"/>
                        <a:t>make</a:t>
                      </a:r>
                      <a:r>
                        <a:rPr lang="pt-PT" sz="1200" baseline="0" dirty="0" smtClean="0"/>
                        <a:t> </a:t>
                      </a:r>
                      <a:r>
                        <a:rPr lang="pt-PT" sz="1200" baseline="0" dirty="0" err="1" smtClean="0"/>
                        <a:t>traditional</a:t>
                      </a:r>
                      <a:r>
                        <a:rPr lang="pt-PT" sz="1200" baseline="0" dirty="0" smtClean="0"/>
                        <a:t> </a:t>
                      </a:r>
                      <a:r>
                        <a:rPr lang="pt-PT" sz="1200" baseline="0" dirty="0" err="1" smtClean="0"/>
                        <a:t>clothings</a:t>
                      </a:r>
                      <a:r>
                        <a:rPr lang="pt-PT" sz="1200" baseline="0" dirty="0" smtClean="0"/>
                        <a:t> </a:t>
                      </a:r>
                      <a:r>
                        <a:rPr lang="pt-PT" sz="1200" baseline="0" dirty="0" err="1" smtClean="0"/>
                        <a:t>and</a:t>
                      </a:r>
                      <a:r>
                        <a:rPr lang="pt-PT" sz="1200" baseline="0" dirty="0" smtClean="0"/>
                        <a:t> </a:t>
                      </a:r>
                      <a:r>
                        <a:rPr lang="pt-PT" sz="1200" baseline="0" dirty="0" err="1" smtClean="0"/>
                        <a:t>sell</a:t>
                      </a:r>
                      <a:r>
                        <a:rPr lang="pt-PT" sz="1200" baseline="0" dirty="0" smtClean="0"/>
                        <a:t> </a:t>
                      </a:r>
                      <a:r>
                        <a:rPr lang="pt-PT" sz="1200" baseline="0" dirty="0" err="1" smtClean="0"/>
                        <a:t>them</a:t>
                      </a:r>
                      <a:r>
                        <a:rPr lang="pt-PT" sz="1200" baseline="0" dirty="0" smtClean="0"/>
                        <a:t>. </a:t>
                      </a:r>
                      <a:r>
                        <a:rPr lang="pt-PT" sz="1200" baseline="0" dirty="0" err="1" smtClean="0"/>
                        <a:t>So</a:t>
                      </a:r>
                      <a:r>
                        <a:rPr lang="pt-PT" sz="1200" baseline="0" dirty="0" smtClean="0"/>
                        <a:t> </a:t>
                      </a:r>
                      <a:r>
                        <a:rPr lang="pt-PT" sz="1200" baseline="0" dirty="0" err="1" smtClean="0"/>
                        <a:t>we</a:t>
                      </a:r>
                      <a:r>
                        <a:rPr lang="pt-PT" sz="1200" baseline="0" dirty="0" smtClean="0"/>
                        <a:t> </a:t>
                      </a:r>
                      <a:r>
                        <a:rPr lang="pt-PT" sz="1200" baseline="0" dirty="0" err="1" smtClean="0"/>
                        <a:t>learn</a:t>
                      </a:r>
                      <a:r>
                        <a:rPr lang="pt-PT" sz="1200" baseline="0" dirty="0" smtClean="0"/>
                        <a:t> </a:t>
                      </a:r>
                      <a:r>
                        <a:rPr lang="pt-PT" sz="1200" baseline="0" dirty="0" err="1" smtClean="0"/>
                        <a:t>how</a:t>
                      </a:r>
                      <a:r>
                        <a:rPr lang="pt-PT" sz="1200" baseline="0" dirty="0" smtClean="0"/>
                        <a:t> to </a:t>
                      </a:r>
                      <a:r>
                        <a:rPr lang="pt-PT" sz="1200" baseline="0" dirty="0" err="1" smtClean="0"/>
                        <a:t>gain</a:t>
                      </a:r>
                      <a:r>
                        <a:rPr lang="pt-PT" sz="1200" baseline="0" dirty="0" smtClean="0"/>
                        <a:t> </a:t>
                      </a:r>
                      <a:r>
                        <a:rPr lang="pt-PT" sz="1200" baseline="0" dirty="0" err="1" smtClean="0"/>
                        <a:t>money</a:t>
                      </a:r>
                      <a:r>
                        <a:rPr lang="pt-PT" sz="1200" baseline="0" dirty="0" smtClean="0"/>
                        <a:t> </a:t>
                      </a:r>
                      <a:r>
                        <a:rPr lang="pt-PT" sz="1200" baseline="0" dirty="0" err="1" smtClean="0"/>
                        <a:t>and</a:t>
                      </a:r>
                      <a:r>
                        <a:rPr lang="pt-PT" sz="1200" baseline="0" dirty="0" smtClean="0"/>
                        <a:t> </a:t>
                      </a:r>
                      <a:r>
                        <a:rPr lang="pt-PT" sz="1200" baseline="0" dirty="0" err="1" smtClean="0"/>
                        <a:t>help</a:t>
                      </a:r>
                      <a:r>
                        <a:rPr lang="pt-PT" sz="1200" baseline="0" dirty="0" smtClean="0"/>
                        <a:t> </a:t>
                      </a:r>
                      <a:r>
                        <a:rPr lang="pt-PT" sz="1200" baseline="0" dirty="0" err="1" smtClean="0"/>
                        <a:t>charity</a:t>
                      </a:r>
                      <a:r>
                        <a:rPr lang="pt-PT" sz="1200" baseline="0" dirty="0" smtClean="0"/>
                        <a:t>.</a:t>
                      </a:r>
                      <a:endParaRPr lang="pt-P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sz="1200" dirty="0" err="1" smtClean="0"/>
                        <a:t>We</a:t>
                      </a:r>
                      <a:r>
                        <a:rPr lang="pt-PT" sz="1200" dirty="0" smtClean="0"/>
                        <a:t> </a:t>
                      </a:r>
                      <a:r>
                        <a:rPr lang="pt-PT" sz="1200" dirty="0" err="1" smtClean="0"/>
                        <a:t>haven’t</a:t>
                      </a:r>
                      <a:r>
                        <a:rPr lang="pt-PT" sz="1200" dirty="0" smtClean="0"/>
                        <a:t> </a:t>
                      </a:r>
                      <a:r>
                        <a:rPr lang="pt-PT" sz="1200" dirty="0" err="1" smtClean="0"/>
                        <a:t>got</a:t>
                      </a:r>
                      <a:r>
                        <a:rPr lang="pt-PT" sz="1200" dirty="0" smtClean="0"/>
                        <a:t> a </a:t>
                      </a:r>
                      <a:r>
                        <a:rPr lang="pt-PT" sz="1200" dirty="0" err="1" smtClean="0"/>
                        <a:t>computer</a:t>
                      </a:r>
                      <a:r>
                        <a:rPr lang="pt-PT" sz="1200" dirty="0" smtClean="0"/>
                        <a:t> </a:t>
                      </a:r>
                      <a:r>
                        <a:rPr lang="pt-PT" sz="1200" dirty="0" err="1" smtClean="0"/>
                        <a:t>lab</a:t>
                      </a:r>
                      <a:r>
                        <a:rPr lang="pt-PT" sz="1200" dirty="0" smtClean="0"/>
                        <a:t>.</a:t>
                      </a:r>
                      <a:endParaRPr lang="pt-PT" sz="1200" dirty="0"/>
                    </a:p>
                  </a:txBody>
                  <a:tcPr/>
                </a:tc>
              </a:tr>
              <a:tr h="804382">
                <a:tc>
                  <a:txBody>
                    <a:bodyPr/>
                    <a:lstStyle/>
                    <a:p>
                      <a:r>
                        <a:rPr lang="pt-PT" sz="1200" dirty="0" err="1" smtClean="0"/>
                        <a:t>The</a:t>
                      </a:r>
                      <a:r>
                        <a:rPr lang="pt-PT" sz="1200" dirty="0" smtClean="0"/>
                        <a:t> </a:t>
                      </a:r>
                      <a:r>
                        <a:rPr lang="pt-PT" sz="1200" dirty="0" err="1" smtClean="0"/>
                        <a:t>government</a:t>
                      </a:r>
                      <a:r>
                        <a:rPr lang="pt-PT" sz="1200" baseline="0" dirty="0" smtClean="0"/>
                        <a:t> </a:t>
                      </a:r>
                      <a:r>
                        <a:rPr lang="pt-PT" sz="1200" baseline="0" dirty="0" err="1" smtClean="0"/>
                        <a:t>helps</a:t>
                      </a:r>
                      <a:r>
                        <a:rPr lang="pt-PT" sz="1200" baseline="0" dirty="0" smtClean="0"/>
                        <a:t> </a:t>
                      </a:r>
                      <a:r>
                        <a:rPr lang="pt-PT" sz="1200" baseline="0" dirty="0" err="1" smtClean="0"/>
                        <a:t>when</a:t>
                      </a:r>
                      <a:r>
                        <a:rPr lang="pt-PT" sz="1200" baseline="0" dirty="0" smtClean="0"/>
                        <a:t> a </a:t>
                      </a:r>
                      <a:r>
                        <a:rPr lang="pt-PT" sz="1200" baseline="0" dirty="0" err="1" smtClean="0"/>
                        <a:t>student</a:t>
                      </a:r>
                      <a:r>
                        <a:rPr lang="pt-PT" sz="1200" baseline="0" dirty="0" smtClean="0"/>
                        <a:t> </a:t>
                      </a:r>
                      <a:r>
                        <a:rPr lang="pt-PT" sz="1200" baseline="0" dirty="0" err="1" smtClean="0"/>
                        <a:t>can’t</a:t>
                      </a:r>
                      <a:r>
                        <a:rPr lang="pt-PT" sz="1200" baseline="0" dirty="0" smtClean="0"/>
                        <a:t> </a:t>
                      </a:r>
                      <a:r>
                        <a:rPr lang="pt-PT" sz="1200" baseline="0" dirty="0" err="1" smtClean="0"/>
                        <a:t>afford</a:t>
                      </a:r>
                      <a:r>
                        <a:rPr lang="pt-PT" sz="1200" baseline="0" dirty="0" smtClean="0"/>
                        <a:t> </a:t>
                      </a:r>
                      <a:r>
                        <a:rPr lang="pt-PT" sz="1200" baseline="0" dirty="0" err="1" smtClean="0"/>
                        <a:t>an</a:t>
                      </a:r>
                      <a:r>
                        <a:rPr lang="pt-PT" sz="1200" baseline="0" dirty="0" smtClean="0"/>
                        <a:t> </a:t>
                      </a:r>
                      <a:r>
                        <a:rPr lang="pt-PT" sz="1200" baseline="0" dirty="0" err="1" smtClean="0"/>
                        <a:t>instrument</a:t>
                      </a:r>
                      <a:r>
                        <a:rPr lang="pt-PT" sz="1200" baseline="0" dirty="0" smtClean="0"/>
                        <a:t>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sz="1200" dirty="0" err="1" smtClean="0"/>
                        <a:t>We</a:t>
                      </a:r>
                      <a:r>
                        <a:rPr lang="pt-PT" sz="1200" baseline="0" dirty="0" smtClean="0"/>
                        <a:t> </a:t>
                      </a:r>
                      <a:r>
                        <a:rPr lang="pt-PT" sz="1200" baseline="0" dirty="0" err="1" smtClean="0"/>
                        <a:t>haven’t</a:t>
                      </a:r>
                      <a:r>
                        <a:rPr lang="pt-PT" sz="1200" baseline="0" dirty="0" smtClean="0"/>
                        <a:t> </a:t>
                      </a:r>
                      <a:r>
                        <a:rPr lang="pt-PT" sz="1200" baseline="0" dirty="0" err="1" smtClean="0"/>
                        <a:t>got</a:t>
                      </a:r>
                      <a:r>
                        <a:rPr lang="pt-PT" sz="1200" baseline="0" dirty="0" smtClean="0"/>
                        <a:t> </a:t>
                      </a:r>
                      <a:r>
                        <a:rPr lang="pt-PT" sz="1200" baseline="0" dirty="0" err="1" smtClean="0"/>
                        <a:t>any</a:t>
                      </a:r>
                      <a:r>
                        <a:rPr lang="pt-PT" sz="1200" baseline="0" dirty="0" smtClean="0"/>
                        <a:t> </a:t>
                      </a:r>
                      <a:r>
                        <a:rPr lang="pt-PT" sz="1200" baseline="0" dirty="0" err="1" smtClean="0"/>
                        <a:t>security</a:t>
                      </a:r>
                      <a:r>
                        <a:rPr lang="pt-PT" sz="1200" baseline="0" dirty="0" smtClean="0"/>
                        <a:t> </a:t>
                      </a:r>
                      <a:r>
                        <a:rPr lang="pt-PT" sz="1200" baseline="0" dirty="0" err="1" smtClean="0"/>
                        <a:t>guard</a:t>
                      </a:r>
                      <a:r>
                        <a:rPr lang="pt-PT" sz="1200" baseline="0" dirty="0" smtClean="0"/>
                        <a:t>.</a:t>
                      </a:r>
                      <a:endParaRPr lang="pt-PT" sz="12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78129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PT" sz="3600" dirty="0" smtClean="0"/>
              <a:t>portuguese </a:t>
            </a:r>
            <a:r>
              <a:rPr lang="pt-PT" sz="3600" dirty="0" err="1"/>
              <a:t>education</a:t>
            </a:r>
            <a:r>
              <a:rPr lang="pt-PT" sz="3600" dirty="0"/>
              <a:t> </a:t>
            </a:r>
            <a:r>
              <a:rPr lang="pt-PT" sz="3600" dirty="0" err="1"/>
              <a:t>system</a:t>
            </a:r>
            <a:endParaRPr lang="pt-PT" dirty="0"/>
          </a:p>
        </p:txBody>
      </p:sp>
      <p:graphicFrame>
        <p:nvGraphicFramePr>
          <p:cNvPr id="4" name="Marcador de Posição de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24853681"/>
              </p:ext>
            </p:extLst>
          </p:nvPr>
        </p:nvGraphicFramePr>
        <p:xfrm>
          <a:off x="755576" y="2420888"/>
          <a:ext cx="7521576" cy="330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60788"/>
                <a:gridCol w="3760788"/>
              </a:tblGrid>
              <a:tr h="370840">
                <a:tc>
                  <a:txBody>
                    <a:bodyPr/>
                    <a:lstStyle/>
                    <a:p>
                      <a:r>
                        <a:rPr lang="pt-PT" dirty="0" smtClean="0"/>
                        <a:t>Positive </a:t>
                      </a:r>
                      <a:r>
                        <a:rPr lang="pt-PT" dirty="0" err="1" smtClean="0"/>
                        <a:t>Points</a:t>
                      </a:r>
                      <a:endParaRPr lang="pt-P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dirty="0" smtClean="0"/>
                        <a:t>Negative </a:t>
                      </a:r>
                      <a:r>
                        <a:rPr lang="pt-PT" dirty="0" err="1" smtClean="0"/>
                        <a:t>Points</a:t>
                      </a:r>
                      <a:endParaRPr lang="pt-PT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PT" dirty="0" smtClean="0"/>
                        <a:t>Computer in every classroom</a:t>
                      </a:r>
                      <a:endParaRPr lang="pt-P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dirty="0" smtClean="0"/>
                        <a:t>School ends at 5:45 pm some</a:t>
                      </a:r>
                      <a:r>
                        <a:rPr lang="pt-PT" baseline="0" dirty="0" smtClean="0"/>
                        <a:t> days </a:t>
                      </a:r>
                      <a:endParaRPr lang="pt-PT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PT" dirty="0" smtClean="0"/>
                        <a:t>Extracurricular</a:t>
                      </a:r>
                      <a:r>
                        <a:rPr lang="pt-PT" baseline="0" dirty="0" smtClean="0"/>
                        <a:t> Activities</a:t>
                      </a:r>
                      <a:endParaRPr lang="pt-P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dirty="0" smtClean="0"/>
                        <a:t>It rains inside of</a:t>
                      </a:r>
                      <a:r>
                        <a:rPr lang="pt-PT" baseline="0" dirty="0" smtClean="0"/>
                        <a:t> the school</a:t>
                      </a:r>
                      <a:endParaRPr lang="pt-PT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PT" dirty="0" smtClean="0"/>
                        <a:t>Free</a:t>
                      </a:r>
                      <a:r>
                        <a:rPr lang="pt-PT" baseline="0" dirty="0" smtClean="0"/>
                        <a:t> education (Everybody can afford)</a:t>
                      </a:r>
                      <a:endParaRPr lang="pt-P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dirty="0" smtClean="0"/>
                        <a:t>Good </a:t>
                      </a:r>
                      <a:r>
                        <a:rPr lang="pt-PT" dirty="0" err="1" smtClean="0"/>
                        <a:t>students</a:t>
                      </a:r>
                      <a:r>
                        <a:rPr lang="pt-PT" dirty="0" smtClean="0"/>
                        <a:t> </a:t>
                      </a:r>
                      <a:r>
                        <a:rPr lang="pt-PT" dirty="0" err="1" smtClean="0"/>
                        <a:t>get</a:t>
                      </a:r>
                      <a:r>
                        <a:rPr lang="pt-PT" dirty="0" smtClean="0"/>
                        <a:t> </a:t>
                      </a:r>
                      <a:r>
                        <a:rPr lang="pt-PT" dirty="0" err="1" smtClean="0"/>
                        <a:t>distracted</a:t>
                      </a:r>
                      <a:r>
                        <a:rPr lang="pt-PT" dirty="0" smtClean="0"/>
                        <a:t> </a:t>
                      </a:r>
                      <a:r>
                        <a:rPr lang="pt-PT" dirty="0" err="1" smtClean="0"/>
                        <a:t>by</a:t>
                      </a:r>
                      <a:r>
                        <a:rPr lang="pt-PT" baseline="0" dirty="0" smtClean="0"/>
                        <a:t> </a:t>
                      </a:r>
                      <a:r>
                        <a:rPr lang="pt-PT" baseline="0" dirty="0" err="1" smtClean="0"/>
                        <a:t>bad</a:t>
                      </a:r>
                      <a:r>
                        <a:rPr lang="pt-PT" baseline="0" dirty="0" smtClean="0"/>
                        <a:t> </a:t>
                      </a:r>
                      <a:r>
                        <a:rPr lang="pt-PT" baseline="0" dirty="0" err="1" smtClean="0"/>
                        <a:t>students</a:t>
                      </a:r>
                      <a:endParaRPr lang="pt-PT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PT" dirty="0" smtClean="0"/>
                        <a:t>Free</a:t>
                      </a:r>
                      <a:r>
                        <a:rPr lang="pt-PT" baseline="0" dirty="0" smtClean="0"/>
                        <a:t> study room with teachers</a:t>
                      </a:r>
                      <a:endParaRPr lang="pt-P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dirty="0" smtClean="0"/>
                        <a:t>The school </a:t>
                      </a:r>
                      <a:r>
                        <a:rPr lang="pt-PT" dirty="0" err="1" smtClean="0"/>
                        <a:t>sistem</a:t>
                      </a:r>
                      <a:r>
                        <a:rPr lang="pt-PT" dirty="0" smtClean="0"/>
                        <a:t> </a:t>
                      </a:r>
                      <a:r>
                        <a:rPr lang="pt-PT" dirty="0" err="1" smtClean="0"/>
                        <a:t>is</a:t>
                      </a:r>
                      <a:r>
                        <a:rPr lang="pt-PT" dirty="0" smtClean="0"/>
                        <a:t> </a:t>
                      </a:r>
                      <a:r>
                        <a:rPr lang="pt-PT" dirty="0" err="1" smtClean="0"/>
                        <a:t>desorganised</a:t>
                      </a:r>
                      <a:r>
                        <a:rPr lang="pt-PT" baseline="0" dirty="0" smtClean="0"/>
                        <a:t> </a:t>
                      </a:r>
                      <a:endParaRPr lang="pt-PT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PT" dirty="0" smtClean="0"/>
                        <a:t>Grants (if someone can’t afford to buy books you have grants)</a:t>
                      </a:r>
                      <a:endParaRPr lang="pt-P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dirty="0" err="1" smtClean="0"/>
                        <a:t>High</a:t>
                      </a:r>
                      <a:r>
                        <a:rPr lang="pt-PT" baseline="0" dirty="0" smtClean="0"/>
                        <a:t> school and </a:t>
                      </a:r>
                      <a:r>
                        <a:rPr lang="pt-PT" baseline="0" dirty="0" err="1" smtClean="0"/>
                        <a:t>secondary</a:t>
                      </a:r>
                      <a:r>
                        <a:rPr lang="pt-PT" baseline="0" dirty="0" smtClean="0"/>
                        <a:t> school are </a:t>
                      </a:r>
                      <a:r>
                        <a:rPr lang="pt-PT" baseline="0" dirty="0" err="1" smtClean="0"/>
                        <a:t>together</a:t>
                      </a:r>
                      <a:endParaRPr lang="pt-PT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338496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err="1" smtClean="0"/>
              <a:t>Spanish</a:t>
            </a:r>
            <a:r>
              <a:rPr lang="pt-PT" dirty="0" smtClean="0"/>
              <a:t> </a:t>
            </a:r>
            <a:r>
              <a:rPr lang="pt-PT" dirty="0" err="1" smtClean="0"/>
              <a:t>school</a:t>
            </a:r>
            <a:r>
              <a:rPr lang="pt-PT" dirty="0" smtClean="0"/>
              <a:t> </a:t>
            </a:r>
            <a:r>
              <a:rPr lang="pt-PT" dirty="0" err="1" smtClean="0"/>
              <a:t>system</a:t>
            </a:r>
            <a:endParaRPr lang="pt-PT" dirty="0"/>
          </a:p>
        </p:txBody>
      </p:sp>
      <p:graphicFrame>
        <p:nvGraphicFramePr>
          <p:cNvPr id="4" name="Marcador de Posição de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15734758"/>
              </p:ext>
            </p:extLst>
          </p:nvPr>
        </p:nvGraphicFramePr>
        <p:xfrm>
          <a:off x="457200" y="1752600"/>
          <a:ext cx="8229600" cy="3032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r>
                        <a:rPr lang="pt-PT" dirty="0" smtClean="0"/>
                        <a:t>Positive </a:t>
                      </a:r>
                      <a:r>
                        <a:rPr lang="pt-PT" dirty="0" err="1" smtClean="0"/>
                        <a:t>Points</a:t>
                      </a:r>
                      <a:endParaRPr lang="pt-P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dirty="0" smtClean="0"/>
                        <a:t>Negative </a:t>
                      </a:r>
                      <a:r>
                        <a:rPr lang="pt-PT" dirty="0" err="1" smtClean="0"/>
                        <a:t>Points</a:t>
                      </a:r>
                      <a:endParaRPr lang="pt-PT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PT" dirty="0" err="1" smtClean="0"/>
                        <a:t>Free</a:t>
                      </a:r>
                      <a:r>
                        <a:rPr lang="pt-PT" baseline="0" dirty="0" smtClean="0"/>
                        <a:t> </a:t>
                      </a:r>
                      <a:r>
                        <a:rPr lang="pt-PT" baseline="0" dirty="0" err="1" smtClean="0"/>
                        <a:t>afternoons</a:t>
                      </a:r>
                      <a:endParaRPr lang="pt-P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dirty="0" err="1" smtClean="0"/>
                        <a:t>We</a:t>
                      </a:r>
                      <a:r>
                        <a:rPr lang="pt-PT" dirty="0" smtClean="0"/>
                        <a:t> </a:t>
                      </a:r>
                      <a:r>
                        <a:rPr lang="pt-PT" dirty="0" err="1" smtClean="0"/>
                        <a:t>start</a:t>
                      </a:r>
                      <a:r>
                        <a:rPr lang="pt-PT" dirty="0" smtClean="0"/>
                        <a:t> too </a:t>
                      </a:r>
                      <a:r>
                        <a:rPr lang="pt-PT" dirty="0" err="1" smtClean="0"/>
                        <a:t>early</a:t>
                      </a:r>
                      <a:r>
                        <a:rPr lang="pt-PT" dirty="0" smtClean="0"/>
                        <a:t> (8</a:t>
                      </a:r>
                      <a:r>
                        <a:rPr lang="pt-PT" baseline="0" dirty="0" smtClean="0"/>
                        <a:t> </a:t>
                      </a:r>
                      <a:r>
                        <a:rPr lang="pt-PT" baseline="0" dirty="0" err="1" smtClean="0"/>
                        <a:t>o’clock</a:t>
                      </a:r>
                      <a:r>
                        <a:rPr lang="pt-PT" dirty="0" smtClean="0"/>
                        <a:t>)</a:t>
                      </a:r>
                      <a:endParaRPr lang="pt-PT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PT" dirty="0" err="1" smtClean="0"/>
                        <a:t>Only</a:t>
                      </a:r>
                      <a:r>
                        <a:rPr lang="pt-PT" baseline="0" dirty="0" smtClean="0"/>
                        <a:t> </a:t>
                      </a:r>
                      <a:r>
                        <a:rPr lang="pt-PT" baseline="0" dirty="0" err="1" smtClean="0"/>
                        <a:t>contry</a:t>
                      </a:r>
                      <a:r>
                        <a:rPr lang="pt-PT" baseline="0" dirty="0" smtClean="0"/>
                        <a:t> (</a:t>
                      </a:r>
                      <a:r>
                        <a:rPr lang="pt-PT" baseline="0" dirty="0" err="1" smtClean="0"/>
                        <a:t>also</a:t>
                      </a:r>
                      <a:r>
                        <a:rPr lang="pt-PT" baseline="0" dirty="0" smtClean="0"/>
                        <a:t> </a:t>
                      </a:r>
                      <a:r>
                        <a:rPr lang="pt-PT" baseline="0" dirty="0" err="1" smtClean="0"/>
                        <a:t>Estonia</a:t>
                      </a:r>
                      <a:r>
                        <a:rPr lang="pt-PT" baseline="0" dirty="0" smtClean="0"/>
                        <a:t>) </a:t>
                      </a:r>
                      <a:r>
                        <a:rPr lang="pt-PT" baseline="0" dirty="0" err="1" smtClean="0"/>
                        <a:t>that</a:t>
                      </a:r>
                      <a:r>
                        <a:rPr lang="pt-PT" baseline="0" dirty="0" smtClean="0"/>
                        <a:t> can </a:t>
                      </a:r>
                      <a:r>
                        <a:rPr lang="pt-PT" baseline="0" dirty="0" err="1" smtClean="0"/>
                        <a:t>study</a:t>
                      </a:r>
                      <a:r>
                        <a:rPr lang="pt-PT" baseline="0" dirty="0" smtClean="0"/>
                        <a:t> regional </a:t>
                      </a:r>
                      <a:r>
                        <a:rPr lang="pt-PT" baseline="0" dirty="0" err="1" smtClean="0"/>
                        <a:t>languages</a:t>
                      </a:r>
                      <a:endParaRPr lang="pt-PT" baseline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dirty="0" smtClean="0"/>
                        <a:t>A </a:t>
                      </a:r>
                      <a:r>
                        <a:rPr lang="pt-PT" dirty="0" err="1" smtClean="0"/>
                        <a:t>lot</a:t>
                      </a:r>
                      <a:r>
                        <a:rPr lang="pt-PT" dirty="0" smtClean="0"/>
                        <a:t> </a:t>
                      </a:r>
                      <a:r>
                        <a:rPr lang="pt-PT" dirty="0" err="1" smtClean="0"/>
                        <a:t>of</a:t>
                      </a:r>
                      <a:r>
                        <a:rPr lang="pt-PT" dirty="0" smtClean="0"/>
                        <a:t> </a:t>
                      </a:r>
                      <a:r>
                        <a:rPr lang="pt-PT" dirty="0" err="1" smtClean="0"/>
                        <a:t>morning</a:t>
                      </a:r>
                      <a:r>
                        <a:rPr lang="pt-PT" dirty="0" smtClean="0"/>
                        <a:t> classes </a:t>
                      </a:r>
                      <a:r>
                        <a:rPr lang="pt-PT" dirty="0" err="1" smtClean="0"/>
                        <a:t>with</a:t>
                      </a:r>
                      <a:r>
                        <a:rPr lang="pt-PT" dirty="0" smtClean="0"/>
                        <a:t> </a:t>
                      </a:r>
                      <a:r>
                        <a:rPr lang="pt-PT" dirty="0" err="1" smtClean="0"/>
                        <a:t>only</a:t>
                      </a:r>
                      <a:r>
                        <a:rPr lang="pt-PT" dirty="0" smtClean="0"/>
                        <a:t> 30 min</a:t>
                      </a:r>
                      <a:r>
                        <a:rPr lang="pt-PT" baseline="0" dirty="0" smtClean="0"/>
                        <a:t> </a:t>
                      </a:r>
                      <a:r>
                        <a:rPr lang="pt-PT" baseline="0" dirty="0" err="1" smtClean="0"/>
                        <a:t>break</a:t>
                      </a:r>
                      <a:endParaRPr lang="pt-PT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PT" dirty="0" smtClean="0"/>
                        <a:t>A</a:t>
                      </a:r>
                      <a:r>
                        <a:rPr lang="pt-PT" baseline="0" dirty="0" smtClean="0"/>
                        <a:t> </a:t>
                      </a:r>
                      <a:r>
                        <a:rPr lang="pt-PT" baseline="0" dirty="0" err="1" smtClean="0"/>
                        <a:t>lot</a:t>
                      </a:r>
                      <a:r>
                        <a:rPr lang="pt-PT" baseline="0" dirty="0" smtClean="0"/>
                        <a:t> </a:t>
                      </a:r>
                      <a:r>
                        <a:rPr lang="pt-PT" baseline="0" dirty="0" err="1" smtClean="0"/>
                        <a:t>of</a:t>
                      </a:r>
                      <a:r>
                        <a:rPr lang="pt-PT" baseline="0" dirty="0" smtClean="0"/>
                        <a:t> </a:t>
                      </a:r>
                      <a:r>
                        <a:rPr lang="pt-PT" baseline="0" dirty="0" err="1" smtClean="0"/>
                        <a:t>differents</a:t>
                      </a:r>
                      <a:r>
                        <a:rPr lang="pt-PT" baseline="0" dirty="0" smtClean="0"/>
                        <a:t> </a:t>
                      </a:r>
                      <a:r>
                        <a:rPr lang="pt-PT" baseline="0" dirty="0" err="1" smtClean="0"/>
                        <a:t>opportunities</a:t>
                      </a:r>
                      <a:r>
                        <a:rPr lang="pt-PT" baseline="0" dirty="0" smtClean="0"/>
                        <a:t> too </a:t>
                      </a:r>
                      <a:r>
                        <a:rPr lang="pt-PT" baseline="0" dirty="0" err="1" smtClean="0"/>
                        <a:t>study</a:t>
                      </a:r>
                      <a:r>
                        <a:rPr lang="pt-PT" baseline="0" dirty="0" smtClean="0"/>
                        <a:t> </a:t>
                      </a:r>
                      <a:r>
                        <a:rPr lang="pt-PT" baseline="0" dirty="0" err="1" smtClean="0"/>
                        <a:t>with</a:t>
                      </a:r>
                      <a:r>
                        <a:rPr lang="pt-PT" baseline="0" dirty="0" smtClean="0"/>
                        <a:t> </a:t>
                      </a:r>
                      <a:r>
                        <a:rPr lang="pt-PT" baseline="0" dirty="0" err="1" smtClean="0"/>
                        <a:t>differents</a:t>
                      </a:r>
                      <a:r>
                        <a:rPr lang="pt-PT" baseline="0" dirty="0" smtClean="0"/>
                        <a:t> </a:t>
                      </a:r>
                      <a:r>
                        <a:rPr lang="pt-PT" baseline="0" dirty="0" err="1" smtClean="0"/>
                        <a:t>levels</a:t>
                      </a:r>
                      <a:r>
                        <a:rPr lang="pt-PT" baseline="0" dirty="0" smtClean="0"/>
                        <a:t>.</a:t>
                      </a:r>
                      <a:endParaRPr lang="pt-P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dirty="0" smtClean="0"/>
                        <a:t>Too</a:t>
                      </a:r>
                      <a:r>
                        <a:rPr lang="pt-PT" baseline="0" dirty="0" smtClean="0"/>
                        <a:t> </a:t>
                      </a:r>
                      <a:r>
                        <a:rPr lang="pt-PT" baseline="0" dirty="0" err="1" smtClean="0"/>
                        <a:t>many</a:t>
                      </a:r>
                      <a:r>
                        <a:rPr lang="pt-PT" baseline="0" dirty="0" smtClean="0"/>
                        <a:t> </a:t>
                      </a:r>
                      <a:r>
                        <a:rPr lang="pt-PT" baseline="0" dirty="0" err="1" smtClean="0"/>
                        <a:t>exams</a:t>
                      </a:r>
                      <a:r>
                        <a:rPr lang="pt-PT" baseline="0" dirty="0" smtClean="0"/>
                        <a:t> </a:t>
                      </a:r>
                      <a:r>
                        <a:rPr lang="pt-PT" baseline="0" dirty="0" err="1" smtClean="0"/>
                        <a:t>in</a:t>
                      </a:r>
                      <a:r>
                        <a:rPr lang="pt-PT" baseline="0" dirty="0" smtClean="0"/>
                        <a:t> </a:t>
                      </a:r>
                      <a:r>
                        <a:rPr lang="pt-PT" baseline="0" dirty="0" err="1" smtClean="0"/>
                        <a:t>the</a:t>
                      </a:r>
                      <a:r>
                        <a:rPr lang="pt-PT" baseline="0" dirty="0" smtClean="0"/>
                        <a:t> </a:t>
                      </a:r>
                      <a:r>
                        <a:rPr lang="pt-PT" baseline="0" dirty="0" err="1" smtClean="0"/>
                        <a:t>same</a:t>
                      </a:r>
                      <a:r>
                        <a:rPr lang="pt-PT" baseline="0" dirty="0" smtClean="0"/>
                        <a:t> </a:t>
                      </a:r>
                      <a:r>
                        <a:rPr lang="pt-PT" baseline="0" dirty="0" err="1" smtClean="0"/>
                        <a:t>day</a:t>
                      </a:r>
                      <a:endParaRPr lang="pt-PT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PT" dirty="0" err="1" smtClean="0"/>
                        <a:t>Respect</a:t>
                      </a:r>
                      <a:r>
                        <a:rPr lang="pt-PT" baseline="0" dirty="0" smtClean="0"/>
                        <a:t> </a:t>
                      </a:r>
                      <a:r>
                        <a:rPr lang="pt-PT" baseline="0" dirty="0" err="1" smtClean="0"/>
                        <a:t>every</a:t>
                      </a:r>
                      <a:r>
                        <a:rPr lang="pt-PT" baseline="0" dirty="0" smtClean="0"/>
                        <a:t> </a:t>
                      </a:r>
                      <a:r>
                        <a:rPr lang="pt-PT" baseline="0" dirty="0" err="1" smtClean="0"/>
                        <a:t>cultures</a:t>
                      </a:r>
                      <a:r>
                        <a:rPr lang="pt-PT" baseline="0" dirty="0" smtClean="0"/>
                        <a:t> </a:t>
                      </a:r>
                      <a:r>
                        <a:rPr lang="pt-PT" baseline="0" dirty="0" err="1" smtClean="0"/>
                        <a:t>without</a:t>
                      </a:r>
                      <a:r>
                        <a:rPr lang="pt-PT" baseline="0" dirty="0" smtClean="0"/>
                        <a:t> </a:t>
                      </a:r>
                      <a:r>
                        <a:rPr lang="pt-PT" baseline="0" dirty="0" err="1" smtClean="0"/>
                        <a:t>racism</a:t>
                      </a:r>
                      <a:r>
                        <a:rPr lang="pt-PT" baseline="0" dirty="0" smtClean="0"/>
                        <a:t>.</a:t>
                      </a:r>
                      <a:endParaRPr lang="pt-P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dirty="0" err="1" smtClean="0"/>
                        <a:t>School</a:t>
                      </a:r>
                      <a:r>
                        <a:rPr lang="pt-PT" dirty="0" smtClean="0"/>
                        <a:t> material</a:t>
                      </a:r>
                      <a:r>
                        <a:rPr lang="pt-PT" baseline="0" dirty="0" smtClean="0"/>
                        <a:t>  </a:t>
                      </a:r>
                      <a:r>
                        <a:rPr lang="pt-PT" baseline="0" dirty="0" err="1" smtClean="0"/>
                        <a:t>is</a:t>
                      </a:r>
                      <a:r>
                        <a:rPr lang="pt-PT" baseline="0" dirty="0" smtClean="0"/>
                        <a:t> too </a:t>
                      </a:r>
                      <a:r>
                        <a:rPr lang="pt-PT" baseline="0" dirty="0" err="1" smtClean="0"/>
                        <a:t>expensive</a:t>
                      </a:r>
                      <a:endParaRPr lang="pt-PT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PT" dirty="0" err="1" smtClean="0"/>
                        <a:t>Many</a:t>
                      </a:r>
                      <a:r>
                        <a:rPr lang="pt-PT" dirty="0" smtClean="0"/>
                        <a:t> </a:t>
                      </a:r>
                      <a:r>
                        <a:rPr lang="pt-PT" dirty="0" err="1" smtClean="0"/>
                        <a:t>infrastructures</a:t>
                      </a:r>
                      <a:endParaRPr lang="pt-PT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dirty="0" smtClean="0"/>
                        <a:t>No </a:t>
                      </a:r>
                      <a:r>
                        <a:rPr lang="pt-PT" dirty="0" err="1" smtClean="0"/>
                        <a:t>support</a:t>
                      </a:r>
                      <a:r>
                        <a:rPr lang="pt-PT" baseline="0" dirty="0" smtClean="0"/>
                        <a:t> </a:t>
                      </a:r>
                      <a:r>
                        <a:rPr lang="pt-PT" baseline="0" dirty="0" err="1" smtClean="0"/>
                        <a:t>overtime</a:t>
                      </a:r>
                      <a:endParaRPr lang="pt-PT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225548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PT" dirty="0" err="1" smtClean="0"/>
              <a:t>The</a:t>
            </a:r>
            <a:r>
              <a:rPr lang="pt-PT" dirty="0" smtClean="0"/>
              <a:t> Ideal </a:t>
            </a:r>
            <a:r>
              <a:rPr lang="pt-PT" dirty="0" err="1" smtClean="0"/>
              <a:t>common</a:t>
            </a:r>
            <a:r>
              <a:rPr lang="pt-PT" dirty="0" smtClean="0"/>
              <a:t> </a:t>
            </a:r>
            <a:r>
              <a:rPr lang="pt-PT" dirty="0" err="1" smtClean="0"/>
              <a:t>european</a:t>
            </a:r>
            <a:r>
              <a:rPr lang="pt-PT" dirty="0" smtClean="0"/>
              <a:t> </a:t>
            </a:r>
            <a:r>
              <a:rPr lang="pt-PT" dirty="0" err="1" smtClean="0"/>
              <a:t>school</a:t>
            </a:r>
            <a:r>
              <a:rPr lang="pt-PT" dirty="0" smtClean="0"/>
              <a:t> </a:t>
            </a:r>
            <a:r>
              <a:rPr lang="pt-PT" dirty="0" err="1" smtClean="0"/>
              <a:t>system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PT" dirty="0" smtClean="0"/>
              <a:t>Individual </a:t>
            </a:r>
            <a:r>
              <a:rPr lang="pt-PT" dirty="0" err="1" smtClean="0"/>
              <a:t>Support</a:t>
            </a:r>
            <a:r>
              <a:rPr lang="pt-PT" dirty="0" smtClean="0"/>
              <a:t> </a:t>
            </a:r>
            <a:r>
              <a:rPr lang="pt-PT" dirty="0" err="1" smtClean="0"/>
              <a:t>of</a:t>
            </a:r>
            <a:r>
              <a:rPr lang="pt-PT" dirty="0" smtClean="0"/>
              <a:t> </a:t>
            </a:r>
            <a:r>
              <a:rPr lang="pt-PT" dirty="0" err="1" smtClean="0"/>
              <a:t>the</a:t>
            </a:r>
            <a:r>
              <a:rPr lang="pt-PT" dirty="0" smtClean="0"/>
              <a:t> </a:t>
            </a:r>
            <a:r>
              <a:rPr lang="pt-PT" dirty="0" err="1" smtClean="0"/>
              <a:t>pupils</a:t>
            </a:r>
            <a:endParaRPr lang="pt-PT" dirty="0" smtClean="0"/>
          </a:p>
          <a:p>
            <a:r>
              <a:rPr lang="pt-PT" dirty="0" err="1" smtClean="0"/>
              <a:t>Valid</a:t>
            </a:r>
            <a:r>
              <a:rPr lang="pt-PT" dirty="0" smtClean="0"/>
              <a:t> </a:t>
            </a:r>
            <a:r>
              <a:rPr lang="pt-PT" dirty="0" err="1" smtClean="0"/>
              <a:t>graduations</a:t>
            </a:r>
            <a:r>
              <a:rPr lang="pt-PT" dirty="0" smtClean="0"/>
              <a:t> </a:t>
            </a:r>
            <a:r>
              <a:rPr lang="pt-PT" dirty="0" err="1" smtClean="0"/>
              <a:t>on</a:t>
            </a:r>
            <a:r>
              <a:rPr lang="pt-PT" dirty="0" smtClean="0"/>
              <a:t> </a:t>
            </a:r>
            <a:r>
              <a:rPr lang="pt-PT" dirty="0" err="1" smtClean="0"/>
              <a:t>the</a:t>
            </a:r>
            <a:r>
              <a:rPr lang="pt-PT" dirty="0" smtClean="0"/>
              <a:t> </a:t>
            </a:r>
            <a:r>
              <a:rPr lang="pt-PT" dirty="0" err="1" smtClean="0"/>
              <a:t>same</a:t>
            </a:r>
            <a:r>
              <a:rPr lang="pt-PT" dirty="0" smtClean="0"/>
              <a:t> </a:t>
            </a:r>
            <a:r>
              <a:rPr lang="pt-PT" dirty="0" err="1" smtClean="0"/>
              <a:t>level</a:t>
            </a:r>
            <a:endParaRPr lang="pt-PT" dirty="0" smtClean="0"/>
          </a:p>
          <a:p>
            <a:r>
              <a:rPr lang="pt-PT" dirty="0" err="1" smtClean="0"/>
              <a:t>Lessons</a:t>
            </a:r>
            <a:r>
              <a:rPr lang="pt-PT" dirty="0" smtClean="0"/>
              <a:t> </a:t>
            </a:r>
            <a:r>
              <a:rPr lang="pt-PT" dirty="0" err="1" smtClean="0"/>
              <a:t>start</a:t>
            </a:r>
            <a:r>
              <a:rPr lang="pt-PT" dirty="0" smtClean="0"/>
              <a:t> </a:t>
            </a:r>
            <a:r>
              <a:rPr lang="pt-PT" dirty="0" err="1" smtClean="0"/>
              <a:t>at</a:t>
            </a:r>
            <a:r>
              <a:rPr lang="pt-PT" dirty="0" smtClean="0"/>
              <a:t> 9 </a:t>
            </a:r>
            <a:r>
              <a:rPr lang="pt-PT" dirty="0" err="1" smtClean="0"/>
              <a:t>o’clock</a:t>
            </a:r>
            <a:endParaRPr lang="pt-PT" dirty="0" smtClean="0"/>
          </a:p>
          <a:p>
            <a:r>
              <a:rPr lang="pt-PT" dirty="0" err="1" smtClean="0"/>
              <a:t>Less</a:t>
            </a:r>
            <a:r>
              <a:rPr lang="pt-PT" dirty="0" smtClean="0"/>
              <a:t> </a:t>
            </a:r>
            <a:r>
              <a:rPr lang="pt-PT" dirty="0" err="1" smtClean="0"/>
              <a:t>lessons</a:t>
            </a:r>
            <a:r>
              <a:rPr lang="pt-PT" dirty="0" smtClean="0"/>
              <a:t> a </a:t>
            </a:r>
            <a:r>
              <a:rPr lang="pt-PT" dirty="0" err="1" smtClean="0"/>
              <a:t>day</a:t>
            </a:r>
            <a:endParaRPr lang="pt-PT" dirty="0" smtClean="0"/>
          </a:p>
          <a:p>
            <a:r>
              <a:rPr lang="pt-PT" dirty="0" err="1" smtClean="0"/>
              <a:t>Specialisation</a:t>
            </a:r>
            <a:r>
              <a:rPr lang="pt-PT" dirty="0" smtClean="0"/>
              <a:t> </a:t>
            </a:r>
            <a:r>
              <a:rPr lang="pt-PT" dirty="0" err="1" smtClean="0"/>
              <a:t>of</a:t>
            </a:r>
            <a:r>
              <a:rPr lang="pt-PT" dirty="0" smtClean="0"/>
              <a:t> </a:t>
            </a:r>
            <a:r>
              <a:rPr lang="pt-PT" dirty="0" err="1" smtClean="0"/>
              <a:t>the</a:t>
            </a:r>
            <a:r>
              <a:rPr lang="pt-PT" dirty="0" smtClean="0"/>
              <a:t> </a:t>
            </a:r>
            <a:r>
              <a:rPr lang="pt-PT" dirty="0" err="1" smtClean="0"/>
              <a:t>subjects</a:t>
            </a:r>
            <a:endParaRPr lang="pt-PT" dirty="0" smtClean="0"/>
          </a:p>
          <a:p>
            <a:r>
              <a:rPr lang="pt-PT" dirty="0" err="1" smtClean="0"/>
              <a:t>Teachers</a:t>
            </a:r>
            <a:r>
              <a:rPr lang="pt-PT" dirty="0" smtClean="0"/>
              <a:t> no civil </a:t>
            </a:r>
            <a:r>
              <a:rPr lang="pt-PT" dirty="0" err="1" smtClean="0"/>
              <a:t>servants</a:t>
            </a:r>
            <a:endParaRPr lang="pt-PT" dirty="0" smtClean="0"/>
          </a:p>
          <a:p>
            <a:r>
              <a:rPr lang="pt-PT" dirty="0" err="1" smtClean="0"/>
              <a:t>Small</a:t>
            </a:r>
            <a:r>
              <a:rPr lang="pt-PT" dirty="0" smtClean="0"/>
              <a:t> classes</a:t>
            </a:r>
          </a:p>
          <a:p>
            <a:r>
              <a:rPr lang="pt-PT" dirty="0" smtClean="0"/>
              <a:t>No </a:t>
            </a:r>
            <a:r>
              <a:rPr lang="pt-PT" dirty="0" err="1" smtClean="0"/>
              <a:t>marks</a:t>
            </a:r>
            <a:r>
              <a:rPr lang="pt-PT" dirty="0" smtClean="0"/>
              <a:t> </a:t>
            </a:r>
            <a:r>
              <a:rPr lang="pt-PT" dirty="0" err="1" smtClean="0"/>
              <a:t>until</a:t>
            </a:r>
            <a:r>
              <a:rPr lang="pt-PT" dirty="0" smtClean="0"/>
              <a:t> grade 6</a:t>
            </a:r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384585865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oticário">
  <a:themeElements>
    <a:clrScheme name="Boticário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Boticário">
      <a:majorFont>
        <a:latin typeface="Book Antiqua"/>
        <a:ea typeface=""/>
        <a:cs typeface=""/>
        <a:font script="Jpan" typeface="HGS明朝B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oticário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77</TotalTime>
  <Words>723</Words>
  <Application>Microsoft Office PowerPoint</Application>
  <PresentationFormat>Apresentação no Ecrã (4:3)</PresentationFormat>
  <Paragraphs>101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dos diapositivos</vt:lpstr>
      </vt:variant>
      <vt:variant>
        <vt:i4>9</vt:i4>
      </vt:variant>
    </vt:vector>
  </HeadingPairs>
  <TitlesOfParts>
    <vt:vector size="10" baseType="lpstr">
      <vt:lpstr>Boticário</vt:lpstr>
      <vt:lpstr>School system in eu</vt:lpstr>
      <vt:lpstr>Estonian education system</vt:lpstr>
      <vt:lpstr>German Education System</vt:lpstr>
      <vt:lpstr> Romanian School system</vt:lpstr>
      <vt:lpstr>Czech education system</vt:lpstr>
      <vt:lpstr>TURKISH EDUCATIONAL SYSTEM</vt:lpstr>
      <vt:lpstr>portuguese education system</vt:lpstr>
      <vt:lpstr>Spanish school system</vt:lpstr>
      <vt:lpstr>The Ideal common european school system</vt:lpstr>
    </vt:vector>
  </TitlesOfParts>
  <Company>M. E. - GEPE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Utilizador</dc:creator>
  <cp:lastModifiedBy>Utilizador</cp:lastModifiedBy>
  <cp:revision>16</cp:revision>
  <dcterms:created xsi:type="dcterms:W3CDTF">2014-05-21T10:51:08Z</dcterms:created>
  <dcterms:modified xsi:type="dcterms:W3CDTF">2014-05-21T13:35:32Z</dcterms:modified>
</cp:coreProperties>
</file>